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78" r:id="rId4"/>
  </p:sldMasterIdLst>
  <p:notesMasterIdLst>
    <p:notesMasterId r:id="rId41"/>
  </p:notesMasterIdLst>
  <p:sldIdLst>
    <p:sldId id="490" r:id="rId5"/>
    <p:sldId id="456" r:id="rId6"/>
    <p:sldId id="457" r:id="rId7"/>
    <p:sldId id="458" r:id="rId8"/>
    <p:sldId id="459" r:id="rId9"/>
    <p:sldId id="460" r:id="rId10"/>
    <p:sldId id="46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91" r:id="rId39"/>
    <p:sldId id="492" r:id="rId40"/>
  </p:sldIdLst>
  <p:sldSz cx="9144000" cy="5143500" type="screen16x9"/>
  <p:notesSz cx="6858000" cy="9144000"/>
  <p:custDataLst>
    <p:tags r:id="rId46"/>
  </p:custDataLst>
  <p:defaultTextStyle>
    <a:defPPr>
      <a:defRPr lang="ko-KR"/>
    </a:defPPr>
    <a:lvl1pPr algn="l" rtl="0" eaLnBrk="0" fontAlgn="base" hangingPunct="0">
      <a:spcBef>
        <a:spcPct val="0"/>
      </a:spcBef>
      <a:spcAft>
        <a:spcPct val="0"/>
      </a:spcAft>
      <a:defRPr kern="1200">
        <a:solidFill>
          <a:schemeClr val="tx1"/>
        </a:solidFill>
        <a:latin typeface="Gulim" panose="020B0600000101010101" pitchFamily="34" charset="-127"/>
        <a:ea typeface="Gulim" panose="020B0600000101010101" pitchFamily="34" charset="-127"/>
        <a:cs typeface="+mn-cs"/>
      </a:defRPr>
    </a:lvl1pPr>
    <a:lvl2pPr marL="457200" algn="l" rtl="0" eaLnBrk="0" fontAlgn="base" hangingPunct="0">
      <a:spcBef>
        <a:spcPct val="0"/>
      </a:spcBef>
      <a:spcAft>
        <a:spcPct val="0"/>
      </a:spcAft>
      <a:defRPr kern="1200">
        <a:solidFill>
          <a:schemeClr val="tx1"/>
        </a:solidFill>
        <a:latin typeface="Gulim" panose="020B0600000101010101" pitchFamily="34" charset="-127"/>
        <a:ea typeface="Gulim" panose="020B0600000101010101" pitchFamily="34" charset="-127"/>
        <a:cs typeface="+mn-cs"/>
      </a:defRPr>
    </a:lvl2pPr>
    <a:lvl3pPr marL="914400" algn="l" rtl="0" eaLnBrk="0" fontAlgn="base" hangingPunct="0">
      <a:spcBef>
        <a:spcPct val="0"/>
      </a:spcBef>
      <a:spcAft>
        <a:spcPct val="0"/>
      </a:spcAft>
      <a:defRPr kern="1200">
        <a:solidFill>
          <a:schemeClr val="tx1"/>
        </a:solidFill>
        <a:latin typeface="Gulim" panose="020B0600000101010101" pitchFamily="34" charset="-127"/>
        <a:ea typeface="Gulim" panose="020B0600000101010101" pitchFamily="34" charset="-127"/>
        <a:cs typeface="+mn-cs"/>
      </a:defRPr>
    </a:lvl3pPr>
    <a:lvl4pPr marL="1371600" algn="l" rtl="0" eaLnBrk="0" fontAlgn="base" hangingPunct="0">
      <a:spcBef>
        <a:spcPct val="0"/>
      </a:spcBef>
      <a:spcAft>
        <a:spcPct val="0"/>
      </a:spcAft>
      <a:defRPr kern="1200">
        <a:solidFill>
          <a:schemeClr val="tx1"/>
        </a:solidFill>
        <a:latin typeface="Gulim" panose="020B0600000101010101" pitchFamily="34" charset="-127"/>
        <a:ea typeface="Gulim" panose="020B0600000101010101" pitchFamily="34" charset="-127"/>
        <a:cs typeface="+mn-cs"/>
      </a:defRPr>
    </a:lvl4pPr>
    <a:lvl5pPr marL="1828800" algn="l" rtl="0" eaLnBrk="0" fontAlgn="base" hangingPunct="0">
      <a:spcBef>
        <a:spcPct val="0"/>
      </a:spcBef>
      <a:spcAft>
        <a:spcPct val="0"/>
      </a:spcAft>
      <a:defRPr kern="1200">
        <a:solidFill>
          <a:schemeClr val="tx1"/>
        </a:solidFill>
        <a:latin typeface="Gulim" panose="020B0600000101010101" pitchFamily="34" charset="-127"/>
        <a:ea typeface="Gulim" panose="020B0600000101010101" pitchFamily="34" charset="-127"/>
        <a:cs typeface="+mn-cs"/>
      </a:defRPr>
    </a:lvl5pPr>
    <a:lvl6pPr marL="2286000" algn="l" defTabSz="914400" rtl="0" eaLnBrk="1" latinLnBrk="0" hangingPunct="1">
      <a:defRPr kern="1200">
        <a:solidFill>
          <a:schemeClr val="tx1"/>
        </a:solidFill>
        <a:latin typeface="Gulim" panose="020B0600000101010101" pitchFamily="34" charset="-127"/>
        <a:ea typeface="Gulim" panose="020B0600000101010101" pitchFamily="34" charset="-127"/>
        <a:cs typeface="+mn-cs"/>
      </a:defRPr>
    </a:lvl6pPr>
    <a:lvl7pPr marL="2743200" algn="l" defTabSz="914400" rtl="0" eaLnBrk="1" latinLnBrk="0" hangingPunct="1">
      <a:defRPr kern="1200">
        <a:solidFill>
          <a:schemeClr val="tx1"/>
        </a:solidFill>
        <a:latin typeface="Gulim" panose="020B0600000101010101" pitchFamily="34" charset="-127"/>
        <a:ea typeface="Gulim" panose="020B0600000101010101" pitchFamily="34" charset="-127"/>
        <a:cs typeface="+mn-cs"/>
      </a:defRPr>
    </a:lvl7pPr>
    <a:lvl8pPr marL="3200400" algn="l" defTabSz="914400" rtl="0" eaLnBrk="1" latinLnBrk="0" hangingPunct="1">
      <a:defRPr kern="1200">
        <a:solidFill>
          <a:schemeClr val="tx1"/>
        </a:solidFill>
        <a:latin typeface="Gulim" panose="020B0600000101010101" pitchFamily="34" charset="-127"/>
        <a:ea typeface="Gulim" panose="020B0600000101010101" pitchFamily="34" charset="-127"/>
        <a:cs typeface="+mn-cs"/>
      </a:defRPr>
    </a:lvl8pPr>
    <a:lvl9pPr marL="3657600" algn="l" defTabSz="914400" rtl="0" eaLnBrk="1" latinLnBrk="0" hangingPunct="1">
      <a:defRPr kern="1200">
        <a:solidFill>
          <a:schemeClr val="tx1"/>
        </a:solidFill>
        <a:latin typeface="Gulim" panose="020B0600000101010101" pitchFamily="34" charset="-127"/>
        <a:ea typeface="Gulim" panose="020B0600000101010101" pitchFamily="34" charset="-127"/>
        <a:cs typeface="+mn-cs"/>
      </a:defRPr>
    </a:lvl9pPr>
  </p:defaultTextStyle>
  <p:extLs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 lastIdx="1" clrIdx="0"/>
  <p:cmAuthor id="2" name="阿 罗" initials="阿"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99CC"/>
    <a:srgbClr val="FFD5EA"/>
    <a:srgbClr val="0070C0"/>
    <a:srgbClr val="A7E8FF"/>
    <a:srgbClr val="FFCC66"/>
    <a:srgbClr val="009CE2"/>
    <a:srgbClr val="5B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8" autoAdjust="0"/>
    <p:restoredTop sz="72620" autoAdjust="0"/>
  </p:normalViewPr>
  <p:slideViewPr>
    <p:cSldViewPr showGuides="1">
      <p:cViewPr varScale="1">
        <p:scale>
          <a:sx n="150" d="100"/>
          <a:sy n="150" d="100"/>
        </p:scale>
        <p:origin x="516" y="126"/>
      </p:cViewPr>
      <p:guideLst>
        <p:guide orient="horz" pos="1597"/>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6" Type="http://schemas.openxmlformats.org/officeDocument/2006/relationships/tags" Target="tags/tag281.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notesMaster" Target="notesMasters/notesMaster1.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title>
      <c:layout>
        <c:manualLayout>
          <c:xMode val="edge"/>
          <c:yMode val="edge"/>
          <c:x val="0.18474860116872"/>
          <c:y val="0.861795062894246"/>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manualLayout>
          <c:layoutTarget val="inner"/>
          <c:xMode val="edge"/>
          <c:yMode val="edge"/>
          <c:x val="0.24589028657076"/>
          <c:y val="0.0568011733264205"/>
          <c:w val="0.569486777014456"/>
          <c:h val="0.802163159308475"/>
        </c:manualLayout>
      </c:layout>
      <c:pieChart>
        <c:varyColors val="1"/>
        <c:ser>
          <c:idx val="0"/>
          <c:order val="0"/>
          <c:tx>
            <c:strRef>
              <c:f>Sheet1!$B$1</c:f>
              <c:strCache>
                <c:ptCount val="1"/>
                <c:pt idx="0">
                  <c:v>2017年我国的电能来源</c:v>
                </c:pt>
              </c:strCache>
            </c:strRef>
          </c:tx>
          <c:spPr/>
          <c:explosion val="0"/>
          <c:dPt>
            <c:idx val="0"/>
            <c:bubble3D val="0"/>
            <c:spPr>
              <a:solidFill>
                <a:schemeClr val="accent6">
                  <a:shade val="53000"/>
                </a:schemeClr>
              </a:solidFill>
              <a:ln w="19050">
                <a:solidFill>
                  <a:schemeClr val="lt1"/>
                </a:solidFill>
              </a:ln>
              <a:effectLst/>
            </c:spPr>
          </c:dPt>
          <c:dPt>
            <c:idx val="1"/>
            <c:bubble3D val="0"/>
            <c:spPr>
              <a:solidFill>
                <a:schemeClr val="accent6">
                  <a:shade val="76000"/>
                </a:schemeClr>
              </a:solidFill>
              <a:ln w="19050">
                <a:solidFill>
                  <a:schemeClr val="lt1"/>
                </a:solidFill>
              </a:ln>
              <a:effectLst/>
            </c:spPr>
          </c:dPt>
          <c:dPt>
            <c:idx val="2"/>
            <c:bubble3D val="0"/>
            <c:spPr>
              <a:solidFill>
                <a:schemeClr val="accent6"/>
              </a:solidFill>
              <a:ln w="19050">
                <a:solidFill>
                  <a:schemeClr val="lt1"/>
                </a:solidFill>
              </a:ln>
              <a:effectLst/>
            </c:spPr>
          </c:dPt>
          <c:dPt>
            <c:idx val="3"/>
            <c:bubble3D val="0"/>
            <c:spPr>
              <a:solidFill>
                <a:schemeClr val="accent6">
                  <a:tint val="77000"/>
                </a:schemeClr>
              </a:solidFill>
              <a:ln w="19050">
                <a:solidFill>
                  <a:schemeClr val="lt1"/>
                </a:solidFill>
              </a:ln>
              <a:effectLst/>
            </c:spPr>
          </c:dPt>
          <c:dPt>
            <c:idx val="4"/>
            <c:bubble3D val="0"/>
            <c:spPr>
              <a:solidFill>
                <a:schemeClr val="accent6">
                  <a:tint val="54000"/>
                </a:schemeClr>
              </a:solidFill>
              <a:ln w="19050">
                <a:solidFill>
                  <a:schemeClr val="lt1"/>
                </a:solidFill>
              </a:ln>
              <a:effectLst/>
            </c:spPr>
          </c:dPt>
          <c:dLbls>
            <c:dLbl>
              <c:idx val="0"/>
              <c:layout>
                <c:manualLayout>
                  <c:x val="-0.0753985289858071"/>
                  <c:y val="0.194741093582195"/>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Lst>
            </c:dLbl>
            <c:dLbl>
              <c:idx val="1"/>
              <c:layout>
                <c:manualLayout>
                  <c:x val="0.0195307650928953"/>
                  <c:y val="-0.011054713056574"/>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Lst>
            </c:dLbl>
            <c:dLbl>
              <c:idx val="3"/>
              <c:layout>
                <c:manualLayout>
                  <c:x val="0.0355526705378775"/>
                  <c:y val="0.0018913793529114"/>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Lst>
            </c:dLbl>
            <c:dLbl>
              <c:idx val="4"/>
              <c:layout>
                <c:manualLayout>
                  <c:x val="0.226157081741401"/>
                  <c:y val="-0.0758858583614166"/>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bestFit"/>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水电</c:v>
                </c:pt>
                <c:pt idx="1">
                  <c:v>太阳能</c:v>
                </c:pt>
                <c:pt idx="2">
                  <c:v>风电</c:v>
                </c:pt>
                <c:pt idx="3">
                  <c:v>核电</c:v>
                </c:pt>
                <c:pt idx="4">
                  <c:v>火电</c:v>
                </c:pt>
              </c:strCache>
            </c:strRef>
          </c:cat>
          <c:val>
            <c:numRef>
              <c:f>Sheet1!$B$2:$B$6</c:f>
              <c:numCache>
                <c:formatCode>0%</c:formatCode>
                <c:ptCount val="5"/>
                <c:pt idx="0">
                  <c:v>0.19</c:v>
                </c:pt>
                <c:pt idx="1">
                  <c:v>0.08</c:v>
                </c:pt>
                <c:pt idx="2">
                  <c:v>0.09</c:v>
                </c:pt>
                <c:pt idx="3">
                  <c:v>0.02</c:v>
                </c:pt>
                <c:pt idx="4">
                  <c:v>0.62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latinLnBrk="1" hangingPunct="1">
              <a:buFontTx/>
              <a:buNone/>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latinLnBrk="1" hangingPunct="1">
              <a:buFontTx/>
              <a:buNone/>
              <a:defRPr sz="1200"/>
            </a:lvl1pPr>
          </a:lstStyle>
          <a:p>
            <a:pPr>
              <a:defRPr/>
            </a:pPr>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latinLnBrk="1" hangingPunct="1">
              <a:buFontTx/>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noProof="1">
                <a:ea typeface="宋体" panose="02010600030101010101" pitchFamily="2" charset="-122"/>
              </a:defRPr>
            </a:lvl1pPr>
          </a:lstStyle>
          <a:p>
            <a:pPr>
              <a:defRPr/>
            </a:pPr>
            <a:fld id="{39634A38-6C5F-4EF2-A777-E984F6A963E1}" type="slidenum">
              <a:rPr altLang="en-US"/>
            </a:fld>
            <a:endParaRPr lang="zh-CN" altLang="en-US">
              <a:ea typeface="Gulim" panose="020B0600000101010101" pitchFamily="34" charset="-127"/>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algun Gothic" panose="020B0503020000020004" charset="-127"/>
        <a:cs typeface="+mn-cs"/>
      </a:defRPr>
    </a:lvl1pPr>
    <a:lvl2pPr marL="457200" algn="l" rtl="0" eaLnBrk="0" fontAlgn="base" hangingPunct="0">
      <a:spcBef>
        <a:spcPct val="30000"/>
      </a:spcBef>
      <a:spcAft>
        <a:spcPct val="0"/>
      </a:spcAft>
      <a:defRPr sz="1200" kern="1200">
        <a:solidFill>
          <a:schemeClr val="tx1"/>
        </a:solidFill>
        <a:latin typeface="+mn-lt"/>
        <a:ea typeface="Malgun Gothic" panose="020B0503020000020004" charset="-127"/>
        <a:cs typeface="+mn-cs"/>
      </a:defRPr>
    </a:lvl2pPr>
    <a:lvl3pPr marL="914400" algn="l" rtl="0" eaLnBrk="0" fontAlgn="base" hangingPunct="0">
      <a:spcBef>
        <a:spcPct val="30000"/>
      </a:spcBef>
      <a:spcAft>
        <a:spcPct val="0"/>
      </a:spcAft>
      <a:defRPr sz="1200" kern="1200">
        <a:solidFill>
          <a:schemeClr val="tx1"/>
        </a:solidFill>
        <a:latin typeface="+mn-lt"/>
        <a:ea typeface="Malgun Gothic" panose="020B0503020000020004" charset="-127"/>
        <a:cs typeface="+mn-cs"/>
      </a:defRPr>
    </a:lvl3pPr>
    <a:lvl4pPr marL="1371600" algn="l" rtl="0" eaLnBrk="0" fontAlgn="base" hangingPunct="0">
      <a:spcBef>
        <a:spcPct val="30000"/>
      </a:spcBef>
      <a:spcAft>
        <a:spcPct val="0"/>
      </a:spcAft>
      <a:defRPr sz="1200" kern="1200">
        <a:solidFill>
          <a:schemeClr val="tx1"/>
        </a:solidFill>
        <a:latin typeface="+mn-lt"/>
        <a:ea typeface="Malgun Gothic" panose="020B0503020000020004" charset="-127"/>
        <a:cs typeface="+mn-cs"/>
      </a:defRPr>
    </a:lvl4pPr>
    <a:lvl5pPr marL="1828800" algn="l" rtl="0" eaLnBrk="0" fontAlgn="base" hangingPunct="0">
      <a:spcBef>
        <a:spcPct val="30000"/>
      </a:spcBef>
      <a:spcAft>
        <a:spcPct val="0"/>
      </a:spcAft>
      <a:defRPr sz="1200" kern="1200">
        <a:solidFill>
          <a:schemeClr val="tx1"/>
        </a:solidFill>
        <a:latin typeface="+mn-lt"/>
        <a:ea typeface="Malgun Gothic" panose="020B050302000002000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4855845"/>
            <a:ext cx="9186863" cy="287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dirty="0">
              <a:highlight>
                <a:srgbClr val="1171F1"/>
              </a:highlight>
            </a:endParaRPr>
          </a:p>
        </p:txBody>
      </p:sp>
      <p:sp>
        <p:nvSpPr>
          <p:cNvPr id="2" name="标题 1"/>
          <p:cNvSpPr>
            <a:spLocks noGrp="1"/>
          </p:cNvSpPr>
          <p:nvPr>
            <p:ph type="title" hasCustomPrompt="1"/>
            <p:custDataLst>
              <p:tags r:id="rId3"/>
            </p:custDataLst>
          </p:nvPr>
        </p:nvSpPr>
        <p:spPr>
          <a:xfrm>
            <a:off x="3507581" y="1544818"/>
            <a:ext cx="4682831" cy="691516"/>
          </a:xfrm>
        </p:spPr>
        <p:txBody>
          <a:bodyPr lIns="91440" tIns="45720" rIns="91440" bIns="0" anchor="b" anchorCtr="0">
            <a:normAutofit/>
          </a:bodyPr>
          <a:lstStyle>
            <a:lvl1pPr>
              <a:defRPr sz="3040" u="none" strike="noStrike" kern="1200" cap="none" spc="300" normalizeH="0" baseline="0">
                <a:solidFill>
                  <a:schemeClr val="accent1"/>
                </a:solidFill>
                <a:uFillTx/>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507581" y="2326947"/>
            <a:ext cx="4682831" cy="1050755"/>
          </a:xfrm>
        </p:spPr>
        <p:txBody>
          <a:bodyPr lIns="91440" tIns="0" rIns="91440" bIns="45720">
            <a:normAutofit/>
          </a:bodyPr>
          <a:lstStyle>
            <a:lvl1pPr marL="0" indent="0" eaLnBrk="1" fontAlgn="auto" latinLnBrk="0" hangingPunct="1">
              <a:buNone/>
              <a:defRPr kumimoji="0" lang="zh-CN" altLang="en-US" sz="1015"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7210" y="714381"/>
            <a:ext cx="3962432" cy="4041680"/>
          </a:xfrm>
        </p:spPr>
        <p:txBody>
          <a:bodyPr vert="horz"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83920" y="714381"/>
            <a:ext cx="3962432" cy="4041680"/>
          </a:xfrm>
        </p:spPr>
        <p:txBody>
          <a:bodyPr>
            <a:noAutofit/>
          </a:bodyPr>
          <a:lstStyle>
            <a:lvl1pPr>
              <a:defRPr sz="900" baseline="0">
                <a:solidFill>
                  <a:schemeClr val="tx1">
                    <a:lumMod val="75000"/>
                    <a:lumOff val="25000"/>
                  </a:schemeClr>
                </a:solidFill>
                <a:latin typeface="Arial" panose="020B0604020202020204" pitchFamily="34" charset="0"/>
                <a:ea typeface="微软雅黑" panose="020B0503020204020204" pitchFamily="34" charset="-122"/>
              </a:defRPr>
            </a:lvl1pPr>
            <a:lvl2pPr>
              <a:defRPr sz="900" baseline="0">
                <a:solidFill>
                  <a:schemeClr val="tx1">
                    <a:lumMod val="75000"/>
                    <a:lumOff val="25000"/>
                  </a:schemeClr>
                </a:solidFill>
                <a:latin typeface="Arial" panose="020B0604020202020204" pitchFamily="34" charset="0"/>
                <a:ea typeface="微软雅黑" panose="020B0503020204020204" pitchFamily="34" charset="-122"/>
              </a:defRPr>
            </a:lvl2pPr>
            <a:lvl3pPr>
              <a:defRPr sz="900" baseline="0">
                <a:solidFill>
                  <a:schemeClr val="tx1">
                    <a:lumMod val="75000"/>
                    <a:lumOff val="25000"/>
                  </a:schemeClr>
                </a:solidFill>
                <a:latin typeface="Arial" panose="020B0604020202020204" pitchFamily="34" charset="0"/>
                <a:ea typeface="微软雅黑" panose="020B0503020204020204" pitchFamily="34" charset="-122"/>
              </a:defRPr>
            </a:lvl3pPr>
            <a:lvl4pPr>
              <a:defRPr sz="900" baseline="0">
                <a:solidFill>
                  <a:schemeClr val="tx1">
                    <a:lumMod val="75000"/>
                    <a:lumOff val="25000"/>
                  </a:schemeClr>
                </a:solidFill>
                <a:latin typeface="Arial" panose="020B0604020202020204" pitchFamily="34" charset="0"/>
                <a:ea typeface="微软雅黑" panose="020B0503020204020204" pitchFamily="34" charset="-122"/>
              </a:defRPr>
            </a:lvl4pPr>
            <a:lvl5pPr>
              <a:defRPr sz="900"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8" y="714381"/>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125"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1054894"/>
            <a:ext cx="3962400" cy="3701064"/>
          </a:xfrm>
        </p:spPr>
        <p:txBody>
          <a:bodyPr vert="horz"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714381"/>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125"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054894"/>
            <a:ext cx="3962432" cy="3701064"/>
          </a:xfrm>
        </p:spPr>
        <p:txBody>
          <a:bodyPr vert="horz"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8" y="33242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8" y="71438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solidFill>
                <a:uFillTx/>
                <a:latin typeface="+mn-lt"/>
                <a:ea typeface="+mn-ea"/>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714381"/>
            <a:ext cx="3962432" cy="4041680"/>
          </a:xfrm>
        </p:spPr>
        <p:txBody>
          <a:bodyPr vert="horz" lIns="101600" tIns="0" rIns="82550" bIns="0" rtlCol="0">
            <a:norm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71438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714375"/>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8" y="71438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9549" y="235268"/>
            <a:ext cx="8762524" cy="4226243"/>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dirty="0">
              <a:highlight>
                <a:srgbClr val="1171F1"/>
              </a:highlight>
            </a:endParaRPr>
          </a:p>
        </p:txBody>
      </p:sp>
      <p:sp>
        <p:nvSpPr>
          <p:cNvPr id="9" name="矩形 8"/>
          <p:cNvSpPr/>
          <p:nvPr userDrawn="1">
            <p:custDataLst>
              <p:tags r:id="rId3"/>
            </p:custDataLst>
          </p:nvPr>
        </p:nvSpPr>
        <p:spPr>
          <a:xfrm>
            <a:off x="1066800" y="3048000"/>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任意形状 8"/>
          <p:cNvSpPr/>
          <p:nvPr userDrawn="1">
            <p:custDataLst>
              <p:tags r:id="rId4"/>
            </p:custDataLst>
          </p:nvPr>
        </p:nvSpPr>
        <p:spPr>
          <a:xfrm>
            <a:off x="7110534" y="234753"/>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8" name="任意形状 9"/>
          <p:cNvSpPr/>
          <p:nvPr userDrawn="1">
            <p:custDataLst>
              <p:tags r:id="rId5"/>
            </p:custDataLst>
          </p:nvPr>
        </p:nvSpPr>
        <p:spPr>
          <a:xfrm rot="10800000">
            <a:off x="195761" y="3084771"/>
            <a:ext cx="1415561" cy="138009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2" name="标题 1"/>
          <p:cNvSpPr>
            <a:spLocks noGrp="1"/>
          </p:cNvSpPr>
          <p:nvPr>
            <p:ph type="title" hasCustomPrompt="1"/>
            <p:custDataLst>
              <p:tags r:id="rId6"/>
            </p:custDataLst>
          </p:nvPr>
        </p:nvSpPr>
        <p:spPr>
          <a:xfrm>
            <a:off x="990599" y="1782536"/>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6" name="任意形状 8"/>
          <p:cNvSpPr/>
          <p:nvPr userDrawn="1">
            <p:custDataLst>
              <p:tags r:id="rId3"/>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476"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userDrawn="1">
            <p:custDataLst>
              <p:tags r:id="rId3"/>
            </p:custDataLst>
          </p:nvPr>
        </p:nvSpPr>
        <p:spPr>
          <a:xfrm>
            <a:off x="219600" y="228150"/>
            <a:ext cx="8704800" cy="468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4"/>
            </p:custDataLst>
          </p:nvPr>
        </p:nvSpPr>
        <p:spPr>
          <a:xfrm>
            <a:off x="961200" y="936900"/>
            <a:ext cx="7219800" cy="542700"/>
          </a:xfrm>
        </p:spPr>
        <p:txBody>
          <a:bodyPr anchor="ctr">
            <a:normAutofit/>
          </a:bodyPr>
          <a:lstStyle>
            <a:lvl1pPr>
              <a:defRPr sz="18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1622700"/>
            <a:ext cx="7219950" cy="25839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617595" cy="5149691"/>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sp>
        <p:nvSpPr>
          <p:cNvPr id="6" name="任意形状 8"/>
          <p:cNvSpPr/>
          <p:nvPr userDrawn="1">
            <p:custDataLst>
              <p:tags r:id="rId3"/>
            </p:custDataLst>
          </p:nvPr>
        </p:nvSpPr>
        <p:spPr>
          <a:xfrm rot="16200000">
            <a:off x="-16193" y="19330"/>
            <a:ext cx="1306354" cy="127396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10" name="任意形状 9"/>
          <p:cNvSpPr/>
          <p:nvPr userDrawn="1">
            <p:custDataLst>
              <p:tags r:id="rId4"/>
            </p:custDataLst>
          </p:nvPr>
        </p:nvSpPr>
        <p:spPr>
          <a:xfrm rot="10800000">
            <a:off x="0" y="4435316"/>
            <a:ext cx="732473"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2" name="标题 1"/>
          <p:cNvSpPr>
            <a:spLocks noGrp="1"/>
          </p:cNvSpPr>
          <p:nvPr>
            <p:ph type="title" hasCustomPrompt="1"/>
            <p:custDataLst>
              <p:tags r:id="rId5"/>
            </p:custDataLst>
          </p:nvPr>
        </p:nvSpPr>
        <p:spPr>
          <a:xfrm>
            <a:off x="437400" y="577800"/>
            <a:ext cx="2970000" cy="661500"/>
          </a:xfrm>
        </p:spPr>
        <p:txBody>
          <a:bodyPr anchor="ctr">
            <a:normAutofit/>
          </a:bodyPr>
          <a:lstStyle>
            <a:lvl1pPr>
              <a:defRPr sz="2025" baseline="0">
                <a:solidFill>
                  <a:schemeClr val="accent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40100" y="1323000"/>
            <a:ext cx="2967300" cy="30699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825900" y="577454"/>
            <a:ext cx="4860000" cy="3815953"/>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199786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8" name="任意形状 9"/>
          <p:cNvSpPr/>
          <p:nvPr userDrawn="1">
            <p:custDataLst>
              <p:tags r:id="rId3"/>
            </p:custDataLst>
          </p:nvPr>
        </p:nvSpPr>
        <p:spPr>
          <a:xfrm rot="16200000">
            <a:off x="-13787" y="11430"/>
            <a:ext cx="932974" cy="910114"/>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6" name="任意形状 8"/>
          <p:cNvSpPr/>
          <p:nvPr userDrawn="1">
            <p:custDataLst>
              <p:tags r:id="rId4"/>
            </p:custDataLst>
          </p:nvPr>
        </p:nvSpPr>
        <p:spPr>
          <a:xfrm>
            <a:off x="7758589" y="0"/>
            <a:ext cx="1385411" cy="135112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2" name="标题 1"/>
          <p:cNvSpPr>
            <a:spLocks noGrp="1"/>
          </p:cNvSpPr>
          <p:nvPr>
            <p:ph type="title"/>
            <p:custDataLst>
              <p:tags r:id="rId5"/>
            </p:custDataLst>
          </p:nvPr>
        </p:nvSpPr>
        <p:spPr>
          <a:xfrm>
            <a:off x="459000" y="585900"/>
            <a:ext cx="8232300" cy="469800"/>
          </a:xfrm>
        </p:spPr>
        <p:txBody>
          <a:bodyPr anchor="ctr">
            <a:normAutofit/>
          </a:bodyPr>
          <a:lstStyle>
            <a:lvl1pPr algn="ctr">
              <a:defRPr sz="202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9000" y="1244700"/>
            <a:ext cx="8231981" cy="621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59581" y="2106000"/>
            <a:ext cx="8224200" cy="25731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58" y="3771901"/>
            <a:ext cx="9144000" cy="13715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10" name="任意形状 9"/>
          <p:cNvSpPr/>
          <p:nvPr userDrawn="1">
            <p:custDataLst>
              <p:tags r:id="rId3"/>
            </p:custDataLst>
          </p:nvPr>
        </p:nvSpPr>
        <p:spPr>
          <a:xfrm rot="10800000">
            <a:off x="2858" y="4429125"/>
            <a:ext cx="732473" cy="71437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highlight>
                <a:srgbClr val="1171F1"/>
              </a:highlight>
            </a:endParaRPr>
          </a:p>
        </p:txBody>
      </p:sp>
      <p:sp>
        <p:nvSpPr>
          <p:cNvPr id="2" name="标题 1"/>
          <p:cNvSpPr>
            <a:spLocks noGrp="1"/>
          </p:cNvSpPr>
          <p:nvPr>
            <p:ph type="title"/>
            <p:custDataLst>
              <p:tags r:id="rId4"/>
            </p:custDataLst>
          </p:nvPr>
        </p:nvSpPr>
        <p:spPr>
          <a:xfrm>
            <a:off x="453600" y="502200"/>
            <a:ext cx="8232300" cy="423900"/>
          </a:xfrm>
        </p:spPr>
        <p:txBody>
          <a:bodyPr anchor="ctr">
            <a:normAutofit/>
          </a:bodyPr>
          <a:lstStyle>
            <a:lvl1pPr algn="ctr">
              <a:defRPr sz="1800"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53628" y="1260900"/>
            <a:ext cx="8243100" cy="24084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45500" y="3885300"/>
            <a:ext cx="8251200" cy="7587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2619"/>
            <a:ext cx="9144000" cy="6858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3"/>
            </p:custDataLst>
          </p:nvPr>
        </p:nvSpPr>
        <p:spPr>
          <a:xfrm>
            <a:off x="434816" y="144780"/>
            <a:ext cx="8278178" cy="391001"/>
          </a:xfrm>
        </p:spPr>
        <p:txBody>
          <a:bodyPr>
            <a:noAutofit/>
          </a:bodyPr>
          <a:lstStyle>
            <a:lvl1pPr>
              <a:defRPr sz="157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4700" y="1247400"/>
            <a:ext cx="40068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81800" y="1247400"/>
            <a:ext cx="4025700" cy="21708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vl2pPr>
              <a:defRPr baseline="0">
                <a:solidFill>
                  <a:schemeClr val="tx1">
                    <a:lumMod val="75000"/>
                    <a:lumOff val="25000"/>
                  </a:schemeClr>
                </a:solidFill>
                <a:latin typeface="Arial" panose="020B0604020202020204" pitchFamily="34" charset="0"/>
                <a:ea typeface="微软雅黑" panose="020B0503020204020204" pitchFamily="34" charset="-122"/>
              </a:defRPr>
            </a:lvl2pPr>
            <a:lvl3pPr>
              <a:defRPr baseline="0">
                <a:solidFill>
                  <a:schemeClr val="tx1">
                    <a:lumMod val="75000"/>
                    <a:lumOff val="25000"/>
                  </a:schemeClr>
                </a:solidFill>
                <a:latin typeface="Arial" panose="020B0604020202020204" pitchFamily="34" charset="0"/>
                <a:ea typeface="微软雅黑" panose="020B0503020204020204" pitchFamily="34" charset="-122"/>
              </a:defRPr>
            </a:lvl3pPr>
            <a:lvl4pPr>
              <a:defRPr baseline="0">
                <a:solidFill>
                  <a:schemeClr val="tx1">
                    <a:lumMod val="75000"/>
                    <a:lumOff val="25000"/>
                  </a:schemeClr>
                </a:solidFill>
                <a:latin typeface="Arial" panose="020B0604020202020204" pitchFamily="34" charset="0"/>
                <a:ea typeface="微软雅黑" panose="020B0503020204020204" pitchFamily="34" charset="-122"/>
              </a:defRPr>
            </a:lvl4pPr>
            <a:lvl5pPr>
              <a:defRPr baseline="0">
                <a:solidFill>
                  <a:schemeClr val="tx1">
                    <a:lumMod val="75000"/>
                    <a:lumOff val="2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29300" y="3612600"/>
            <a:ext cx="40068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89900" y="3609900"/>
            <a:ext cx="4025700" cy="585900"/>
          </a:xfrm>
        </p:spPr>
        <p:txBody>
          <a:bodyPr/>
          <a:lstStyle>
            <a:lvl1pP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71941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hasCustomPrompt="1"/>
            <p:custDataLst>
              <p:tags r:id="rId3"/>
            </p:custDataLst>
          </p:nvPr>
        </p:nvSpPr>
        <p:spPr>
          <a:xfrm>
            <a:off x="1142100" y="1004400"/>
            <a:ext cx="6858000" cy="1790100"/>
          </a:xfrm>
        </p:spPr>
        <p:txBody>
          <a:bodyPr anchor="b">
            <a:normAutofit/>
          </a:bodyPr>
          <a:lstStyle>
            <a:lvl1pPr algn="ctr">
              <a:defRPr sz="3375" baseline="0">
                <a:solidFill>
                  <a:schemeClr val="accent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41810" y="2897100"/>
            <a:ext cx="6858000" cy="1242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pic>
        <p:nvPicPr>
          <p:cNvPr id="2050" name="图片 1" descr="资源 1"/>
          <p:cNvPicPr>
            <a:picLocks noChangeAspect="1"/>
          </p:cNvPicPr>
          <p:nvPr userDrawn="1"/>
        </p:nvPicPr>
        <p:blipFill>
          <a:blip r:embed="rId2"/>
          <a:stretch>
            <a:fillRect/>
          </a:stretch>
        </p:blipFill>
        <p:spPr>
          <a:xfrm>
            <a:off x="264319" y="163116"/>
            <a:ext cx="1533525" cy="372665"/>
          </a:xfrm>
          <a:prstGeom prst="rect">
            <a:avLst/>
          </a:prstGeom>
          <a:noFill/>
          <a:ln w="9525">
            <a:noFill/>
          </a:ln>
        </p:spPr>
      </p:pic>
      <p:grpSp>
        <p:nvGrpSpPr>
          <p:cNvPr id="2051" name="组合 8"/>
          <p:cNvGrpSpPr/>
          <p:nvPr userDrawn="1"/>
        </p:nvGrpSpPr>
        <p:grpSpPr>
          <a:xfrm>
            <a:off x="1145381" y="1337072"/>
            <a:ext cx="6853238" cy="2469356"/>
            <a:chOff x="5274" y="5617"/>
            <a:chExt cx="28783" cy="10366"/>
          </a:xfrm>
        </p:grpSpPr>
        <p:pic>
          <p:nvPicPr>
            <p:cNvPr id="2055" name="图片 3" descr="8DB1A442-2D53-43a6-81BD-30C69A661EF1"/>
            <p:cNvPicPr>
              <a:picLocks noChangeAspect="1"/>
            </p:cNvPicPr>
            <p:nvPr/>
          </p:nvPicPr>
          <p:blipFill>
            <a:blip r:embed="rId3"/>
            <a:srcRect t="9187"/>
            <a:stretch>
              <a:fillRect/>
            </a:stretch>
          </p:blipFill>
          <p:spPr>
            <a:xfrm>
              <a:off x="22446" y="5617"/>
              <a:ext cx="11611" cy="10366"/>
            </a:xfrm>
            <a:prstGeom prst="rect">
              <a:avLst/>
            </a:prstGeom>
            <a:noFill/>
            <a:ln w="9525">
              <a:noFill/>
            </a:ln>
          </p:spPr>
        </p:pic>
        <p:grpSp>
          <p:nvGrpSpPr>
            <p:cNvPr id="2056" name="组合 6"/>
            <p:cNvGrpSpPr/>
            <p:nvPr/>
          </p:nvGrpSpPr>
          <p:grpSpPr>
            <a:xfrm>
              <a:off x="5274" y="6127"/>
              <a:ext cx="15312" cy="8679"/>
              <a:chOff x="5274" y="6151"/>
              <a:chExt cx="15312" cy="8679"/>
            </a:xfrm>
          </p:grpSpPr>
          <p:sp>
            <p:nvSpPr>
              <p:cNvPr id="6" name="Object 104"/>
              <p:cNvSpPr txBox="1">
                <a:spLocks noChangeArrowheads="1"/>
              </p:cNvSpPr>
              <p:nvPr/>
            </p:nvSpPr>
            <p:spPr bwMode="auto">
              <a:xfrm>
                <a:off x="8342" y="6151"/>
                <a:ext cx="8334"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smtClean="0">
                    <a:ln>
                      <a:noFill/>
                    </a:ln>
                    <a:solidFill>
                      <a:srgbClr val="00894E"/>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谢谢观赏</a:t>
                </a:r>
                <a:endParaRPr kumimoji="0" lang="zh-CN" altLang="en-US" sz="3600" b="1" i="0" u="none" strike="noStrike" kern="1200" cap="none" spc="0" normalizeH="0" baseline="0" noProof="0" smtClean="0">
                  <a:ln>
                    <a:noFill/>
                  </a:ln>
                  <a:solidFill>
                    <a:srgbClr val="00894E"/>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7" name="文本框 87"/>
              <p:cNvSpPr txBox="1">
                <a:spLocks noChangeArrowheads="1"/>
              </p:cNvSpPr>
              <p:nvPr/>
            </p:nvSpPr>
            <p:spPr bwMode="auto">
              <a:xfrm>
                <a:off x="5274" y="9584"/>
                <a:ext cx="15312" cy="106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21</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世纪教育网（</a:t>
                </a: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www.21cnjy.com</a:t>
                </a:r>
                <a:r>
                  <a:rPr kumimoji="0" lang="en-US" altLang="zh-CN"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中小学</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教育资源网站</a:t>
                </a:r>
                <a:r>
                  <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 </a:t>
                </a:r>
                <a:endPar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矩形 1"/>
              <p:cNvSpPr>
                <a:spLocks noChangeArrowheads="1"/>
              </p:cNvSpPr>
              <p:nvPr/>
            </p:nvSpPr>
            <p:spPr bwMode="auto">
              <a:xfrm>
                <a:off x="5743" y="10959"/>
                <a:ext cx="13188" cy="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有大把高质量资料？一线教师？一线教研员？</a:t>
                </a:r>
                <a:endPar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欢迎加入</a:t>
                </a:r>
                <a:r>
                  <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21</a:t>
                </a: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世纪教育网教师合作团队！！月薪过万不是梦！！</a:t>
                </a:r>
                <a:endPar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详情请看</a:t>
                </a:r>
                <a:r>
                  <a:rPr kumimoji="0" lang="zh-CN" altLang="en-US" sz="900" b="1"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a:t>
                </a:r>
                <a:endParaRPr kumimoji="0" lang="en-US" altLang="zh-CN" sz="9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grpSp>
      </p:grpSp>
      <p:grpSp>
        <p:nvGrpSpPr>
          <p:cNvPr id="2052" name="그룹 2"/>
          <p:cNvGrpSpPr/>
          <p:nvPr/>
        </p:nvGrpSpPr>
        <p:grpSpPr>
          <a:xfrm>
            <a:off x="296466" y="1762125"/>
            <a:ext cx="32147" cy="3100388"/>
            <a:chOff x="630012" y="1233831"/>
            <a:chExt cx="43201" cy="4133288"/>
          </a:xfrm>
        </p:grpSpPr>
        <p:grpSp>
          <p:nvGrpSpPr>
            <p:cNvPr id="10" name="그룹 7"/>
            <p:cNvGrpSpPr>
              <a:grpSpLocks noChangeAspect="1"/>
            </p:cNvGrpSpPr>
            <p:nvPr/>
          </p:nvGrpSpPr>
          <p:grpSpPr>
            <a:xfrm rot="5400000">
              <a:off x="-355552" y="2219396"/>
              <a:ext cx="2014329" cy="43200"/>
              <a:chOff x="3882524" y="5936798"/>
              <a:chExt cx="8882677" cy="190501"/>
            </a:xfrm>
            <a:solidFill>
              <a:schemeClr val="bg1">
                <a:lumMod val="85000"/>
                <a:alpha val="72000"/>
              </a:schemeClr>
            </a:solidFill>
          </p:grpSpPr>
          <p:sp>
            <p:nvSpPr>
              <p:cNvPr id="28" name="직사각형 8"/>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9" name="직사각형 9"/>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0" name="직사각형 10"/>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1" name="직사각형 11"/>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2" name="직사각형 12"/>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3" name="직사각형 13"/>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4" name="직사각형 14"/>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5" name="직사각형 15"/>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6" name="직사각형 16"/>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7" name="직사각형 17"/>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8" name="직사각형 18"/>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9" name="직사각형 19"/>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0" name="직사각형 20"/>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1" name="직사각형 21"/>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2" name="직사각형 22"/>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3" name="직사각형 23"/>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11" name="그룹 28"/>
            <p:cNvGrpSpPr>
              <a:grpSpLocks noChangeAspect="1"/>
            </p:cNvGrpSpPr>
            <p:nvPr/>
          </p:nvGrpSpPr>
          <p:grpSpPr>
            <a:xfrm rot="5400000">
              <a:off x="-355553" y="4338355"/>
              <a:ext cx="2014329" cy="43200"/>
              <a:chOff x="3882524" y="5936798"/>
              <a:chExt cx="8882677" cy="190501"/>
            </a:xfrm>
            <a:solidFill>
              <a:schemeClr val="bg1">
                <a:lumMod val="85000"/>
                <a:alpha val="72000"/>
              </a:schemeClr>
            </a:solidFill>
          </p:grpSpPr>
          <p:sp>
            <p:nvSpPr>
              <p:cNvPr id="12" name="직사각형 29"/>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3" name="직사각형 30"/>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4" name="직사각형 31"/>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5" name="직사각형 32"/>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6" name="직사각형 33"/>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7" name="직사각형 34"/>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8" name="직사각형 35"/>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9" name="직사각형 36"/>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0" name="직사각형 37"/>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1" name="직사각형 38"/>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2" name="직사각형 39"/>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3" name="직사각형 40"/>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4" name="직사각형 41"/>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직사각형 42"/>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6" name="직사각형 43"/>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7" name="직사각형 44"/>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pic>
        <p:nvPicPr>
          <p:cNvPr id="3074" name="图片 3"/>
          <p:cNvPicPr>
            <a:picLocks noChangeAspect="1"/>
          </p:cNvPicPr>
          <p:nvPr userDrawn="1"/>
        </p:nvPicPr>
        <p:blipFill>
          <a:blip r:embed="rId2"/>
          <a:stretch>
            <a:fillRect/>
          </a:stretch>
        </p:blipFill>
        <p:spPr>
          <a:xfrm>
            <a:off x="1459706" y="633413"/>
            <a:ext cx="6224588" cy="4071938"/>
          </a:xfrm>
          <a:prstGeom prst="rect">
            <a:avLst/>
          </a:prstGeom>
          <a:noFill/>
          <a:ln w="9525">
            <a:noFill/>
          </a:ln>
        </p:spPr>
      </p:pic>
      <p:pic>
        <p:nvPicPr>
          <p:cNvPr id="3075" name="图片 1" descr="资源 1"/>
          <p:cNvPicPr>
            <a:picLocks noChangeAspect="1"/>
          </p:cNvPicPr>
          <p:nvPr userDrawn="1"/>
        </p:nvPicPr>
        <p:blipFill>
          <a:blip r:embed="rId3"/>
          <a:stretch>
            <a:fillRect/>
          </a:stretch>
        </p:blipFill>
        <p:spPr>
          <a:xfrm>
            <a:off x="264319" y="163116"/>
            <a:ext cx="1533525" cy="372665"/>
          </a:xfrm>
          <a:prstGeom prst="rect">
            <a:avLst/>
          </a:prstGeom>
          <a:noFill/>
          <a:ln w="9525">
            <a:noFill/>
          </a:ln>
        </p:spPr>
      </p:pic>
      <p:grpSp>
        <p:nvGrpSpPr>
          <p:cNvPr id="3076" name="그룹 2"/>
          <p:cNvGrpSpPr/>
          <p:nvPr/>
        </p:nvGrpSpPr>
        <p:grpSpPr>
          <a:xfrm>
            <a:off x="296466" y="1762125"/>
            <a:ext cx="32147" cy="3100388"/>
            <a:chOff x="630012" y="1233831"/>
            <a:chExt cx="43201" cy="4133288"/>
          </a:xfrm>
        </p:grpSpPr>
        <p:grpSp>
          <p:nvGrpSpPr>
            <p:cNvPr id="5" name="그룹 7"/>
            <p:cNvGrpSpPr>
              <a:grpSpLocks noChangeAspect="1"/>
            </p:cNvGrpSpPr>
            <p:nvPr/>
          </p:nvGrpSpPr>
          <p:grpSpPr>
            <a:xfrm rot="5400000">
              <a:off x="-355552" y="2219396"/>
              <a:ext cx="2014329" cy="43200"/>
              <a:chOff x="3882524" y="5936798"/>
              <a:chExt cx="8882677" cy="190501"/>
            </a:xfrm>
            <a:solidFill>
              <a:schemeClr val="bg1">
                <a:lumMod val="85000"/>
                <a:alpha val="72000"/>
              </a:schemeClr>
            </a:solidFill>
          </p:grpSpPr>
          <p:sp>
            <p:nvSpPr>
              <p:cNvPr id="23" name="직사각형 8"/>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4" name="직사각형 9"/>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직사각형 10"/>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6" name="직사각형 11"/>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7" name="직사각형 12"/>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8" name="직사각형 13"/>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9" name="직사각형 14"/>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0" name="직사각형 15"/>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1" name="직사각형 16"/>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2" name="직사각형 17"/>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3" name="직사각형 18"/>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4" name="직사각형 19"/>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5" name="직사각형 20"/>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6" name="직사각형 21"/>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7" name="직사각형 22"/>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8" name="직사각형 23"/>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6" name="그룹 28"/>
            <p:cNvGrpSpPr>
              <a:grpSpLocks noChangeAspect="1"/>
            </p:cNvGrpSpPr>
            <p:nvPr/>
          </p:nvGrpSpPr>
          <p:grpSpPr>
            <a:xfrm rot="5400000">
              <a:off x="-355553" y="4338355"/>
              <a:ext cx="2014329" cy="43200"/>
              <a:chOff x="3882524" y="5936798"/>
              <a:chExt cx="8882677" cy="190501"/>
            </a:xfrm>
            <a:solidFill>
              <a:schemeClr val="bg1">
                <a:lumMod val="85000"/>
                <a:alpha val="72000"/>
              </a:schemeClr>
            </a:solidFill>
          </p:grpSpPr>
          <p:sp>
            <p:nvSpPr>
              <p:cNvPr id="7" name="직사각형 29"/>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8" name="직사각형 30"/>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9" name="직사각형 31"/>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0" name="직사각형 32"/>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1" name="직사각형 33"/>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2" name="직사각형 34"/>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3" name="직사각형 35"/>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4" name="직사각형 36"/>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5" name="직사각형 37"/>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6" name="직사각형 38"/>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7" name="직사각형 39"/>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8" name="직사각형 40"/>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9" name="직사각형 41"/>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0" name="직사각형 42"/>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1" name="직사각형 43"/>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2" name="직사각형 44"/>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pic>
        <p:nvPicPr>
          <p:cNvPr id="1026" name="그래픽 15"/>
          <p:cNvPicPr>
            <a:picLocks noGrp="1" noChangeAspect="1"/>
          </p:cNvPicPr>
          <p:nvPr/>
        </p:nvPicPr>
        <p:blipFill>
          <a:blip r:embed="rId2"/>
          <a:stretch>
            <a:fillRect/>
          </a:stretch>
        </p:blipFill>
        <p:spPr>
          <a:xfrm>
            <a:off x="8486775" y="164306"/>
            <a:ext cx="481013" cy="416719"/>
          </a:xfrm>
          <a:prstGeom prst="rect">
            <a:avLst/>
          </a:prstGeom>
          <a:noFill/>
          <a:ln w="9525">
            <a:noFill/>
          </a:ln>
        </p:spPr>
      </p:pic>
      <p:pic>
        <p:nvPicPr>
          <p:cNvPr id="1027" name="图片 2" descr="图层 0"/>
          <p:cNvPicPr>
            <a:picLocks noChangeAspect="1"/>
          </p:cNvPicPr>
          <p:nvPr userDrawn="1"/>
        </p:nvPicPr>
        <p:blipFill>
          <a:blip r:embed="rId3"/>
          <a:stretch>
            <a:fillRect/>
          </a:stretch>
        </p:blipFill>
        <p:spPr>
          <a:xfrm>
            <a:off x="6178154" y="4200525"/>
            <a:ext cx="2722959" cy="661988"/>
          </a:xfrm>
          <a:prstGeom prst="rect">
            <a:avLst/>
          </a:prstGeom>
          <a:noFill/>
          <a:ln w="9525">
            <a:noFill/>
          </a:ln>
        </p:spPr>
      </p:pic>
      <p:grpSp>
        <p:nvGrpSpPr>
          <p:cNvPr id="1028" name="그룹 2"/>
          <p:cNvGrpSpPr/>
          <p:nvPr/>
        </p:nvGrpSpPr>
        <p:grpSpPr>
          <a:xfrm>
            <a:off x="296466" y="1762125"/>
            <a:ext cx="32147" cy="3100388"/>
            <a:chOff x="630012" y="1233831"/>
            <a:chExt cx="43201" cy="4133288"/>
          </a:xfrm>
        </p:grpSpPr>
        <p:grpSp>
          <p:nvGrpSpPr>
            <p:cNvPr id="5" name="그룹 7"/>
            <p:cNvGrpSpPr>
              <a:grpSpLocks noChangeAspect="1"/>
            </p:cNvGrpSpPr>
            <p:nvPr/>
          </p:nvGrpSpPr>
          <p:grpSpPr>
            <a:xfrm rot="5400000">
              <a:off x="-355552" y="2219396"/>
              <a:ext cx="2014329" cy="43200"/>
              <a:chOff x="3882524" y="5936798"/>
              <a:chExt cx="8882677" cy="190501"/>
            </a:xfrm>
            <a:solidFill>
              <a:schemeClr val="bg1">
                <a:lumMod val="85000"/>
                <a:alpha val="72000"/>
              </a:schemeClr>
            </a:solidFill>
          </p:grpSpPr>
          <p:sp>
            <p:nvSpPr>
              <p:cNvPr id="23" name="직사각형 8"/>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4" name="직사각형 9"/>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직사각형 10"/>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6" name="직사각형 11"/>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7" name="직사각형 12"/>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8" name="직사각형 13"/>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9" name="직사각형 14"/>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0" name="직사각형 15"/>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1" name="직사각형 16"/>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2" name="직사각형 17"/>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3" name="직사각형 18"/>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4" name="직사각형 19"/>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5" name="직사각형 20"/>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6" name="직사각형 21"/>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7" name="직사각형 22"/>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8" name="직사각형 23"/>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6" name="그룹 28"/>
            <p:cNvGrpSpPr>
              <a:grpSpLocks noChangeAspect="1"/>
            </p:cNvGrpSpPr>
            <p:nvPr/>
          </p:nvGrpSpPr>
          <p:grpSpPr>
            <a:xfrm rot="5400000">
              <a:off x="-355553" y="4338355"/>
              <a:ext cx="2014329" cy="43200"/>
              <a:chOff x="3882524" y="5936798"/>
              <a:chExt cx="8882677" cy="190501"/>
            </a:xfrm>
            <a:solidFill>
              <a:schemeClr val="bg1">
                <a:lumMod val="85000"/>
                <a:alpha val="72000"/>
              </a:schemeClr>
            </a:solidFill>
          </p:grpSpPr>
          <p:sp>
            <p:nvSpPr>
              <p:cNvPr id="7" name="직사각형 29"/>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8" name="직사각형 30"/>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9" name="직사각형 31"/>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0" name="직사각형 32"/>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1" name="직사각형 33"/>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2" name="직사각형 34"/>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3" name="직사각형 35"/>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4" name="직사각형 36"/>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5" name="직사각형 37"/>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6" name="직사각형 38"/>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7" name="직사각형 39"/>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8" name="직사각형 40"/>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9" name="직사각형 41"/>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0" name="직사각형 42"/>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1" name="직사각형 43"/>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2" name="직사각형 44"/>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grpSp>
        <p:nvGrpSpPr>
          <p:cNvPr id="1029" name="组合 67"/>
          <p:cNvGrpSpPr/>
          <p:nvPr userDrawn="1"/>
        </p:nvGrpSpPr>
        <p:grpSpPr>
          <a:xfrm>
            <a:off x="214313" y="47625"/>
            <a:ext cx="1526381" cy="710804"/>
            <a:chOff x="540" y="348"/>
            <a:chExt cx="3206" cy="1492"/>
          </a:xfrm>
        </p:grpSpPr>
        <p:pic>
          <p:nvPicPr>
            <p:cNvPr id="1030" name="图片 4" descr="编组 2"/>
            <p:cNvPicPr>
              <a:picLocks noChangeAspect="1"/>
            </p:cNvPicPr>
            <p:nvPr/>
          </p:nvPicPr>
          <p:blipFill>
            <a:blip r:embed="rId4"/>
            <a:stretch>
              <a:fillRect/>
            </a:stretch>
          </p:blipFill>
          <p:spPr>
            <a:xfrm>
              <a:off x="540" y="348"/>
              <a:ext cx="3207" cy="1493"/>
            </a:xfrm>
            <a:prstGeom prst="rect">
              <a:avLst/>
            </a:prstGeom>
            <a:noFill/>
            <a:ln w="9525">
              <a:noFill/>
            </a:ln>
          </p:spPr>
        </p:pic>
        <p:pic>
          <p:nvPicPr>
            <p:cNvPr id="1031" name="图片 5" descr="lALPBFuNcg4cT0HNAjvNAzA_816_571"/>
            <p:cNvPicPr>
              <a:picLocks noChangeAspect="1"/>
            </p:cNvPicPr>
            <p:nvPr/>
          </p:nvPicPr>
          <p:blipFill>
            <a:blip r:embed="rId5"/>
            <a:stretch>
              <a:fillRect/>
            </a:stretch>
          </p:blipFill>
          <p:spPr>
            <a:xfrm>
              <a:off x="782" y="619"/>
              <a:ext cx="745" cy="521"/>
            </a:xfrm>
            <a:prstGeom prst="rect">
              <a:avLst/>
            </a:prstGeom>
            <a:noFill/>
            <a:ln w="9525">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pic>
        <p:nvPicPr>
          <p:cNvPr id="2050" name="图片 1" descr="资源 1"/>
          <p:cNvPicPr>
            <a:picLocks noChangeAspect="1"/>
          </p:cNvPicPr>
          <p:nvPr userDrawn="1"/>
        </p:nvPicPr>
        <p:blipFill>
          <a:blip r:embed="rId2"/>
          <a:stretch>
            <a:fillRect/>
          </a:stretch>
        </p:blipFill>
        <p:spPr>
          <a:xfrm>
            <a:off x="264319" y="163116"/>
            <a:ext cx="1533525" cy="372665"/>
          </a:xfrm>
          <a:prstGeom prst="rect">
            <a:avLst/>
          </a:prstGeom>
          <a:noFill/>
          <a:ln w="9525">
            <a:noFill/>
          </a:ln>
        </p:spPr>
      </p:pic>
      <p:grpSp>
        <p:nvGrpSpPr>
          <p:cNvPr id="2051" name="组合 8"/>
          <p:cNvGrpSpPr/>
          <p:nvPr userDrawn="1"/>
        </p:nvGrpSpPr>
        <p:grpSpPr>
          <a:xfrm>
            <a:off x="1145381" y="1337072"/>
            <a:ext cx="6853238" cy="2469356"/>
            <a:chOff x="5274" y="5617"/>
            <a:chExt cx="28783" cy="10366"/>
          </a:xfrm>
        </p:grpSpPr>
        <p:pic>
          <p:nvPicPr>
            <p:cNvPr id="2055" name="图片 3" descr="8DB1A442-2D53-43a6-81BD-30C69A661EF1"/>
            <p:cNvPicPr>
              <a:picLocks noChangeAspect="1"/>
            </p:cNvPicPr>
            <p:nvPr/>
          </p:nvPicPr>
          <p:blipFill>
            <a:blip r:embed="rId3"/>
            <a:srcRect t="9187"/>
            <a:stretch>
              <a:fillRect/>
            </a:stretch>
          </p:blipFill>
          <p:spPr>
            <a:xfrm>
              <a:off x="22446" y="5617"/>
              <a:ext cx="11611" cy="10366"/>
            </a:xfrm>
            <a:prstGeom prst="rect">
              <a:avLst/>
            </a:prstGeom>
            <a:noFill/>
            <a:ln w="9525">
              <a:noFill/>
            </a:ln>
          </p:spPr>
        </p:pic>
        <p:grpSp>
          <p:nvGrpSpPr>
            <p:cNvPr id="2056" name="组合 6"/>
            <p:cNvGrpSpPr/>
            <p:nvPr/>
          </p:nvGrpSpPr>
          <p:grpSpPr>
            <a:xfrm>
              <a:off x="5274" y="6127"/>
              <a:ext cx="15312" cy="8679"/>
              <a:chOff x="5274" y="6151"/>
              <a:chExt cx="15312" cy="8679"/>
            </a:xfrm>
          </p:grpSpPr>
          <p:sp>
            <p:nvSpPr>
              <p:cNvPr id="6" name="Object 104"/>
              <p:cNvSpPr txBox="1">
                <a:spLocks noChangeArrowheads="1"/>
              </p:cNvSpPr>
              <p:nvPr/>
            </p:nvSpPr>
            <p:spPr bwMode="auto">
              <a:xfrm>
                <a:off x="8342" y="6151"/>
                <a:ext cx="8334"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0" smtClean="0">
                    <a:ln>
                      <a:noFill/>
                    </a:ln>
                    <a:solidFill>
                      <a:srgbClr val="00894E"/>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谢谢观赏</a:t>
                </a:r>
                <a:endParaRPr kumimoji="0" lang="zh-CN" altLang="en-US" sz="3600" b="1" i="0" u="none" strike="noStrike" kern="1200" cap="none" spc="0" normalizeH="0" baseline="0" noProof="0" smtClean="0">
                  <a:ln>
                    <a:noFill/>
                  </a:ln>
                  <a:solidFill>
                    <a:srgbClr val="00894E"/>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7" name="文本框 87"/>
              <p:cNvSpPr txBox="1">
                <a:spLocks noChangeArrowheads="1"/>
              </p:cNvSpPr>
              <p:nvPr/>
            </p:nvSpPr>
            <p:spPr bwMode="auto">
              <a:xfrm>
                <a:off x="5274" y="9584"/>
                <a:ext cx="15312" cy="106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21</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世纪教育网（</a:t>
                </a:r>
                <a:r>
                  <a:rPr kumimoji="0" lang="en-US" altLang="zh-CN"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www.21cnjy.com</a:t>
                </a:r>
                <a:r>
                  <a:rPr kumimoji="0" lang="en-US" altLang="zh-CN"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中小学</a:t>
                </a:r>
                <a:r>
                  <a:rPr kumimoji="0" lang="zh-CN" altLang="en-US" sz="105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教育资源网站</a:t>
                </a:r>
                <a:r>
                  <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rPr>
                  <a:t> </a:t>
                </a:r>
                <a:endParaRPr kumimoji="0" lang="zh-CN" altLang="en-US" sz="1050" b="1"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矩形 1"/>
              <p:cNvSpPr>
                <a:spLocks noChangeArrowheads="1"/>
              </p:cNvSpPr>
              <p:nvPr/>
            </p:nvSpPr>
            <p:spPr bwMode="auto">
              <a:xfrm>
                <a:off x="5743" y="10959"/>
                <a:ext cx="13188" cy="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a:defRPr>
                    <a:solidFill>
                      <a:schemeClr val="tx1"/>
                    </a:solidFill>
                    <a:latin typeface="Calibri" panose="020F0502020204030204" charset="0"/>
                    <a:ea typeface="宋体" panose="02010600030101010101" pitchFamily="2" charset="-122"/>
                  </a:defRPr>
                </a:lvl2pPr>
                <a:lvl3pPr>
                  <a:defRPr>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有大把高质量资料？一线教师？一线教研员？</a:t>
                </a:r>
                <a:endPar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欢迎加入</a:t>
                </a:r>
                <a:r>
                  <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21</a:t>
                </a: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世纪教育网教师合作团队！！月薪过万不是梦！！</a:t>
                </a:r>
                <a:endParaRPr kumimoji="0" lang="en-US" altLang="zh-CN"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900" b="0"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详情请看</a:t>
                </a:r>
                <a:r>
                  <a:rPr kumimoji="0" lang="zh-CN" altLang="en-US" sz="900" b="1" i="0" u="none" strike="noStrike" kern="1200" cap="none" spc="0" normalizeH="0" baseline="0" noProof="0" smtClean="0">
                    <a:ln>
                      <a:noFill/>
                    </a:ln>
                    <a:solidFill>
                      <a:srgbClr val="767171"/>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a:t>
                </a:r>
                <a:endParaRPr kumimoji="0" lang="en-US" altLang="zh-CN" sz="900" b="0"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grpSp>
      </p:grpSp>
      <p:grpSp>
        <p:nvGrpSpPr>
          <p:cNvPr id="2052" name="그룹 2"/>
          <p:cNvGrpSpPr/>
          <p:nvPr/>
        </p:nvGrpSpPr>
        <p:grpSpPr>
          <a:xfrm>
            <a:off x="296466" y="1762125"/>
            <a:ext cx="32147" cy="3100388"/>
            <a:chOff x="630012" y="1233831"/>
            <a:chExt cx="43201" cy="4133288"/>
          </a:xfrm>
        </p:grpSpPr>
        <p:grpSp>
          <p:nvGrpSpPr>
            <p:cNvPr id="10" name="그룹 7"/>
            <p:cNvGrpSpPr>
              <a:grpSpLocks noChangeAspect="1"/>
            </p:cNvGrpSpPr>
            <p:nvPr/>
          </p:nvGrpSpPr>
          <p:grpSpPr>
            <a:xfrm rot="5400000">
              <a:off x="-355552" y="2219396"/>
              <a:ext cx="2014329" cy="43200"/>
              <a:chOff x="3882524" y="5936798"/>
              <a:chExt cx="8882677" cy="190501"/>
            </a:xfrm>
            <a:solidFill>
              <a:schemeClr val="bg1">
                <a:lumMod val="85000"/>
                <a:alpha val="72000"/>
              </a:schemeClr>
            </a:solidFill>
          </p:grpSpPr>
          <p:sp>
            <p:nvSpPr>
              <p:cNvPr id="28" name="직사각형 8"/>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9" name="직사각형 9"/>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0" name="직사각형 10"/>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1" name="직사각형 11"/>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2" name="직사각형 12"/>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3" name="직사각형 13"/>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4" name="직사각형 14"/>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5" name="직사각형 15"/>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6" name="직사각형 16"/>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7" name="직사각형 17"/>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8" name="직사각형 18"/>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9" name="직사각형 19"/>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0" name="직사각형 20"/>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1" name="직사각형 21"/>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2" name="직사각형 22"/>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43" name="직사각형 23"/>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11" name="그룹 28"/>
            <p:cNvGrpSpPr>
              <a:grpSpLocks noChangeAspect="1"/>
            </p:cNvGrpSpPr>
            <p:nvPr/>
          </p:nvGrpSpPr>
          <p:grpSpPr>
            <a:xfrm rot="5400000">
              <a:off x="-355553" y="4338355"/>
              <a:ext cx="2014329" cy="43200"/>
              <a:chOff x="3882524" y="5936798"/>
              <a:chExt cx="8882677" cy="190501"/>
            </a:xfrm>
            <a:solidFill>
              <a:schemeClr val="bg1">
                <a:lumMod val="85000"/>
                <a:alpha val="72000"/>
              </a:schemeClr>
            </a:solidFill>
          </p:grpSpPr>
          <p:sp>
            <p:nvSpPr>
              <p:cNvPr id="12" name="직사각형 29"/>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3" name="직사각형 30"/>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4" name="직사각형 31"/>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5" name="직사각형 32"/>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6" name="직사각형 33"/>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7" name="직사각형 34"/>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8" name="직사각형 35"/>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9" name="직사각형 36"/>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0" name="직사각형 37"/>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1" name="직사각형 38"/>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2" name="직사각형 39"/>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3" name="직사각형 40"/>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4" name="직사각형 41"/>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직사각형 42"/>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6" name="직사각형 43"/>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7" name="직사각형 44"/>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pic>
        <p:nvPicPr>
          <p:cNvPr id="3074" name="图片 3"/>
          <p:cNvPicPr>
            <a:picLocks noChangeAspect="1"/>
          </p:cNvPicPr>
          <p:nvPr userDrawn="1"/>
        </p:nvPicPr>
        <p:blipFill>
          <a:blip r:embed="rId2"/>
          <a:stretch>
            <a:fillRect/>
          </a:stretch>
        </p:blipFill>
        <p:spPr>
          <a:xfrm>
            <a:off x="1459706" y="633413"/>
            <a:ext cx="6224588" cy="4071938"/>
          </a:xfrm>
          <a:prstGeom prst="rect">
            <a:avLst/>
          </a:prstGeom>
          <a:noFill/>
          <a:ln w="9525">
            <a:noFill/>
          </a:ln>
        </p:spPr>
      </p:pic>
      <p:pic>
        <p:nvPicPr>
          <p:cNvPr id="3075" name="图片 1" descr="资源 1"/>
          <p:cNvPicPr>
            <a:picLocks noChangeAspect="1"/>
          </p:cNvPicPr>
          <p:nvPr userDrawn="1"/>
        </p:nvPicPr>
        <p:blipFill>
          <a:blip r:embed="rId3"/>
          <a:stretch>
            <a:fillRect/>
          </a:stretch>
        </p:blipFill>
        <p:spPr>
          <a:xfrm>
            <a:off x="264319" y="163116"/>
            <a:ext cx="1533525" cy="372665"/>
          </a:xfrm>
          <a:prstGeom prst="rect">
            <a:avLst/>
          </a:prstGeom>
          <a:noFill/>
          <a:ln w="9525">
            <a:noFill/>
          </a:ln>
        </p:spPr>
      </p:pic>
      <p:grpSp>
        <p:nvGrpSpPr>
          <p:cNvPr id="3076" name="그룹 2"/>
          <p:cNvGrpSpPr/>
          <p:nvPr/>
        </p:nvGrpSpPr>
        <p:grpSpPr>
          <a:xfrm>
            <a:off x="296466" y="1762125"/>
            <a:ext cx="32147" cy="3100388"/>
            <a:chOff x="630012" y="1233831"/>
            <a:chExt cx="43201" cy="4133288"/>
          </a:xfrm>
        </p:grpSpPr>
        <p:grpSp>
          <p:nvGrpSpPr>
            <p:cNvPr id="5" name="그룹 7"/>
            <p:cNvGrpSpPr>
              <a:grpSpLocks noChangeAspect="1"/>
            </p:cNvGrpSpPr>
            <p:nvPr/>
          </p:nvGrpSpPr>
          <p:grpSpPr>
            <a:xfrm rot="5400000">
              <a:off x="-355552" y="2219396"/>
              <a:ext cx="2014329" cy="43200"/>
              <a:chOff x="3882524" y="5936798"/>
              <a:chExt cx="8882677" cy="190501"/>
            </a:xfrm>
            <a:solidFill>
              <a:schemeClr val="bg1">
                <a:lumMod val="85000"/>
                <a:alpha val="72000"/>
              </a:schemeClr>
            </a:solidFill>
          </p:grpSpPr>
          <p:sp>
            <p:nvSpPr>
              <p:cNvPr id="23" name="직사각형 8"/>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4" name="직사각형 9"/>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직사각형 10"/>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6" name="직사각형 11"/>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7" name="직사각형 12"/>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8" name="직사각형 13"/>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9" name="직사각형 14"/>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0" name="직사각형 15"/>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1" name="직사각형 16"/>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2" name="직사각형 17"/>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3" name="직사각형 18"/>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4" name="직사각형 19"/>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5" name="직사각형 20"/>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6" name="직사각형 21"/>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7" name="직사각형 22"/>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38" name="직사각형 23"/>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nvGrpSpPr>
            <p:cNvPr id="6" name="그룹 28"/>
            <p:cNvGrpSpPr>
              <a:grpSpLocks noChangeAspect="1"/>
            </p:cNvGrpSpPr>
            <p:nvPr/>
          </p:nvGrpSpPr>
          <p:grpSpPr>
            <a:xfrm rot="5400000">
              <a:off x="-355553" y="4338355"/>
              <a:ext cx="2014329" cy="43200"/>
              <a:chOff x="3882524" y="5936798"/>
              <a:chExt cx="8882677" cy="190501"/>
            </a:xfrm>
            <a:solidFill>
              <a:schemeClr val="bg1">
                <a:lumMod val="85000"/>
                <a:alpha val="72000"/>
              </a:schemeClr>
            </a:solidFill>
          </p:grpSpPr>
          <p:sp>
            <p:nvSpPr>
              <p:cNvPr id="7" name="직사각형 29"/>
              <p:cNvSpPr/>
              <p:nvPr/>
            </p:nvSpPr>
            <p:spPr>
              <a:xfrm>
                <a:off x="388252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8" name="직사각형 30"/>
              <p:cNvSpPr/>
              <p:nvPr/>
            </p:nvSpPr>
            <p:spPr>
              <a:xfrm>
                <a:off x="446200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9" name="직사각형 31"/>
              <p:cNvSpPr/>
              <p:nvPr/>
            </p:nvSpPr>
            <p:spPr>
              <a:xfrm>
                <a:off x="504148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0" name="직사각형 32"/>
              <p:cNvSpPr/>
              <p:nvPr/>
            </p:nvSpPr>
            <p:spPr>
              <a:xfrm>
                <a:off x="562095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1" name="직사각형 33"/>
              <p:cNvSpPr/>
              <p:nvPr/>
            </p:nvSpPr>
            <p:spPr>
              <a:xfrm>
                <a:off x="620043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2" name="직사각형 34"/>
              <p:cNvSpPr/>
              <p:nvPr/>
            </p:nvSpPr>
            <p:spPr>
              <a:xfrm>
                <a:off x="677991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3" name="직사각형 35"/>
              <p:cNvSpPr/>
              <p:nvPr/>
            </p:nvSpPr>
            <p:spPr>
              <a:xfrm>
                <a:off x="735939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4" name="직사각형 36"/>
              <p:cNvSpPr/>
              <p:nvPr/>
            </p:nvSpPr>
            <p:spPr>
              <a:xfrm>
                <a:off x="793887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5" name="직사각형 37"/>
              <p:cNvSpPr/>
              <p:nvPr/>
            </p:nvSpPr>
            <p:spPr>
              <a:xfrm>
                <a:off x="851834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6" name="직사각형 38"/>
              <p:cNvSpPr/>
              <p:nvPr/>
            </p:nvSpPr>
            <p:spPr>
              <a:xfrm>
                <a:off x="909782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7" name="직사각형 39"/>
              <p:cNvSpPr/>
              <p:nvPr/>
            </p:nvSpPr>
            <p:spPr>
              <a:xfrm>
                <a:off x="9677304"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8" name="직사각형 40"/>
              <p:cNvSpPr/>
              <p:nvPr/>
            </p:nvSpPr>
            <p:spPr>
              <a:xfrm>
                <a:off x="10256782"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19" name="직사각형 41"/>
              <p:cNvSpPr/>
              <p:nvPr/>
            </p:nvSpPr>
            <p:spPr>
              <a:xfrm>
                <a:off x="1083626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0" name="직사각형 42"/>
              <p:cNvSpPr/>
              <p:nvPr/>
            </p:nvSpPr>
            <p:spPr>
              <a:xfrm>
                <a:off x="11415738"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1" name="직사각형 43"/>
              <p:cNvSpPr/>
              <p:nvPr/>
            </p:nvSpPr>
            <p:spPr>
              <a:xfrm>
                <a:off x="11995216"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sp>
            <p:nvSpPr>
              <p:cNvPr id="22" name="직사각형 44"/>
              <p:cNvSpPr/>
              <p:nvPr/>
            </p:nvSpPr>
            <p:spPr>
              <a:xfrm>
                <a:off x="12574700" y="5936798"/>
                <a:ext cx="190501" cy="190501"/>
              </a:xfrm>
              <a:prstGeom prst="rect">
                <a:avLst/>
              </a:prstGeom>
              <a:grpFill/>
              <a:ln w="9525" cap="flat">
                <a:noFill/>
                <a:prstDash val="solid"/>
                <a:miter/>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ko-KR" altLang="en-US" sz="1350" b="0" i="0" u="none" strike="noStrike" kern="1200" cap="none" spc="0" normalizeH="0" baseline="0" noProof="1">
                  <a:ln>
                    <a:noFill/>
                  </a:ln>
                  <a:solidFill>
                    <a:schemeClr val="tx1"/>
                  </a:solidFill>
                  <a:effectLst/>
                  <a:uLnTx/>
                  <a:uFillTx/>
                  <a:latin typeface="Calibri" panose="020F0502020204030204" charset="0"/>
                  <a:ea typeface="宋体" panose="02010600030101010101" pitchFamily="2" charset="-122"/>
                  <a:cs typeface="+mn-cs"/>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4098" name="图片 11" descr="/Users/user/Desktop/画板.png画板"/>
          <p:cNvPicPr>
            <a:picLocks noChangeAspect="1"/>
          </p:cNvPicPr>
          <p:nvPr userDrawn="1"/>
        </p:nvPicPr>
        <p:blipFill>
          <a:blip r:embed="rId2"/>
          <a:stretch>
            <a:fillRect/>
          </a:stretch>
        </p:blipFill>
        <p:spPr>
          <a:xfrm>
            <a:off x="-103584" y="-7144"/>
            <a:ext cx="9169003" cy="5157788"/>
          </a:xfrm>
          <a:prstGeom prst="rect">
            <a:avLst/>
          </a:prstGeom>
          <a:noFill/>
          <a:ln w="9525">
            <a:noFill/>
          </a:ln>
        </p:spPr>
      </p:pic>
      <p:pic>
        <p:nvPicPr>
          <p:cNvPr id="4099" name="图片 14" descr="图层 1"/>
          <p:cNvPicPr>
            <a:picLocks noChangeAspect="1"/>
          </p:cNvPicPr>
          <p:nvPr userDrawn="1"/>
        </p:nvPicPr>
        <p:blipFill>
          <a:blip r:embed="rId3"/>
          <a:stretch>
            <a:fillRect/>
          </a:stretch>
        </p:blipFill>
        <p:spPr>
          <a:xfrm>
            <a:off x="308372" y="205979"/>
            <a:ext cx="1731169" cy="419100"/>
          </a:xfrm>
          <a:prstGeom prst="rect">
            <a:avLst/>
          </a:prstGeom>
          <a:noFill/>
          <a:ln w="9525">
            <a:noFill/>
          </a:ln>
        </p:spPr>
      </p:pic>
      <p:sp>
        <p:nvSpPr>
          <p:cNvPr id="4" name="矩形 3"/>
          <p:cNvSpPr/>
          <p:nvPr/>
        </p:nvSpPr>
        <p:spPr>
          <a:xfrm>
            <a:off x="308372" y="4737497"/>
            <a:ext cx="80963" cy="80963"/>
          </a:xfrm>
          <a:prstGeom prst="rect">
            <a:avLst/>
          </a:prstGeom>
          <a:solidFill>
            <a:srgbClr val="00B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5" name="矩形 4"/>
          <p:cNvSpPr/>
          <p:nvPr/>
        </p:nvSpPr>
        <p:spPr>
          <a:xfrm>
            <a:off x="506016" y="4737497"/>
            <a:ext cx="80963" cy="80963"/>
          </a:xfrm>
          <a:prstGeom prst="rect">
            <a:avLst/>
          </a:prstGeom>
          <a:solidFill>
            <a:srgbClr val="00B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6" name="矩形 5"/>
          <p:cNvSpPr/>
          <p:nvPr/>
        </p:nvSpPr>
        <p:spPr>
          <a:xfrm>
            <a:off x="701279" y="4737497"/>
            <a:ext cx="80963" cy="80963"/>
          </a:xfrm>
          <a:prstGeom prst="rect">
            <a:avLst/>
          </a:prstGeom>
          <a:solidFill>
            <a:srgbClr val="00B6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custDataLst>
              <p:tags r:id="rId3"/>
            </p:custDataLst>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4"/>
            </p:custDataLst>
          </p:nvPr>
        </p:nvSpPr>
        <p:spPr>
          <a:xfrm>
            <a:off x="628650" y="4767263"/>
            <a:ext cx="2057400" cy="273844"/>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28950" y="4767263"/>
            <a:ext cx="3086100" cy="273844"/>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4767263"/>
            <a:ext cx="2057400" cy="273844"/>
          </a:xfrm>
        </p:spPr>
        <p:txBody>
          <a:bodyPr/>
          <a:lstStyle/>
          <a:p>
            <a:fld id="{565CE74E-AB26-4998-AD42-012C4C1AD076}"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竖排标题与文本">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5740" y="240945"/>
            <a:ext cx="8762591" cy="2947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5" dirty="0">
              <a:solidFill>
                <a:schemeClr val="lt1"/>
              </a:solidFill>
              <a:highlight>
                <a:srgbClr val="1171F1"/>
              </a:highlight>
            </a:endParaRPr>
          </a:p>
        </p:txBody>
      </p:sp>
      <p:sp>
        <p:nvSpPr>
          <p:cNvPr id="8" name="任意形状 8"/>
          <p:cNvSpPr/>
          <p:nvPr userDrawn="1">
            <p:custDataLst>
              <p:tags r:id="rId3"/>
            </p:custDataLst>
          </p:nvPr>
        </p:nvSpPr>
        <p:spPr>
          <a:xfrm>
            <a:off x="7117678" y="240944"/>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solidFill>
                <a:schemeClr val="lt1"/>
              </a:solidFill>
              <a:highlight>
                <a:srgbClr val="1171F1"/>
              </a:highlight>
            </a:endParaRPr>
          </a:p>
        </p:txBody>
      </p:sp>
      <p:sp>
        <p:nvSpPr>
          <p:cNvPr id="9" name="任意形状 9"/>
          <p:cNvSpPr/>
          <p:nvPr userDrawn="1">
            <p:custDataLst>
              <p:tags r:id="rId4"/>
            </p:custDataLst>
          </p:nvPr>
        </p:nvSpPr>
        <p:spPr>
          <a:xfrm rot="10800000">
            <a:off x="195761" y="1808753"/>
            <a:ext cx="1415561" cy="138009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15" dirty="0">
              <a:solidFill>
                <a:schemeClr val="lt1"/>
              </a:solidFill>
              <a:highlight>
                <a:srgbClr val="1171F1"/>
              </a:highlight>
            </a:endParaRPr>
          </a:p>
        </p:txBody>
      </p:sp>
      <p:sp>
        <p:nvSpPr>
          <p:cNvPr id="10" name="矩形 9"/>
          <p:cNvSpPr/>
          <p:nvPr userDrawn="1">
            <p:custDataLst>
              <p:tags r:id="rId5"/>
            </p:custDataLst>
          </p:nvPr>
        </p:nvSpPr>
        <p:spPr>
          <a:xfrm>
            <a:off x="7103269" y="4691063"/>
            <a:ext cx="1350169"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
        <p:nvSpPr>
          <p:cNvPr id="11" name="矩形 10"/>
          <p:cNvSpPr/>
          <p:nvPr userDrawn="1">
            <p:custDataLst>
              <p:tags r:id="rId6"/>
            </p:custDataLst>
          </p:nvPr>
        </p:nvSpPr>
        <p:spPr>
          <a:xfrm flipV="1">
            <a:off x="562928" y="4729163"/>
            <a:ext cx="536734"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
        <p:nvSpPr>
          <p:cNvPr id="12" name="矩形 11"/>
          <p:cNvSpPr/>
          <p:nvPr userDrawn="1">
            <p:custDataLst>
              <p:tags r:id="rId7"/>
            </p:custDataLst>
          </p:nvPr>
        </p:nvSpPr>
        <p:spPr>
          <a:xfrm>
            <a:off x="1166336" y="4730115"/>
            <a:ext cx="66675"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
        <p:nvSpPr>
          <p:cNvPr id="13" name="矩形 12"/>
          <p:cNvSpPr/>
          <p:nvPr userDrawn="1">
            <p:custDataLst>
              <p:tags r:id="rId8"/>
            </p:custDataLst>
          </p:nvPr>
        </p:nvSpPr>
        <p:spPr>
          <a:xfrm>
            <a:off x="1298258" y="4730115"/>
            <a:ext cx="190024"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2733" y="606845"/>
            <a:ext cx="6858000" cy="1422559"/>
          </a:xfrm>
        </p:spPr>
        <p:txBody>
          <a:bodyPr lIns="91440" tIns="45720" rIns="91440" bIns="0" anchor="b" anchorCtr="0">
            <a:normAutofit/>
          </a:bodyPr>
          <a:lstStyle>
            <a:lvl1pPr algn="l">
              <a:defRPr sz="3715"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2732" y="2263140"/>
            <a:ext cx="6858000" cy="667703"/>
          </a:xfrm>
        </p:spPr>
        <p:txBody>
          <a:bodyPr lIns="91440" tIns="0" rIns="91440" bIns="45720">
            <a:normAutofit/>
          </a:bodyPr>
          <a:lstStyle>
            <a:lvl1pPr marL="0" indent="0" algn="l" eaLnBrk="1" fontAlgn="auto" latinLnBrk="0" hangingPunct="1">
              <a:lnSpc>
                <a:spcPct val="100000"/>
              </a:lnSpc>
              <a:buNone/>
              <a:defRPr sz="1350" u="none" strike="noStrike" kern="1200" cap="none" spc="200" normalizeH="0" baseline="0">
                <a:solidFill>
                  <a:schemeClr val="tx1">
                    <a:lumMod val="75000"/>
                    <a:lumOff val="25000"/>
                  </a:schemeClr>
                </a:solidFill>
                <a:uFillTx/>
                <a:latin typeface="Arial" panose="020B0604020202020204" pitchFamily="34" charset="0"/>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62733" y="3787825"/>
            <a:ext cx="2524073" cy="434743"/>
          </a:xfrm>
        </p:spPr>
        <p:txBody>
          <a:bodyPr lIns="91440" tIns="45720" rIns="91440" bIns="45720">
            <a:normAutofit/>
          </a:bodyPr>
          <a:lstStyle>
            <a:lvl1pPr marL="0" indent="0">
              <a:buNone/>
              <a:defRPr sz="135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2" y="332426"/>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35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2" y="714381"/>
            <a:ext cx="8139178" cy="4041680"/>
          </a:xfrm>
        </p:spPr>
        <p:txBody>
          <a:bodyPr vert="horz" lIns="101600" tIns="0" rIns="82550" bIns="0" rtlCol="0">
            <a:noAutofit/>
          </a:bodyPr>
          <a:lstStyle>
            <a:lvl1pPr marL="128905" marR="0" lvl="0"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86080" marR="0" lvl="1" indent="-12827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643255" marR="0" lvl="2"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900430" marR="0" lvl="3"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157605" marR="0" lvl="4" indent="-12827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9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8" Type="http://schemas.openxmlformats.org/officeDocument/2006/relationships/theme" Target="../theme/theme2.xml"/><Relationship Id="rId27" Type="http://schemas.openxmlformats.org/officeDocument/2006/relationships/tags" Target="../tags/tag133.xml"/><Relationship Id="rId26" Type="http://schemas.openxmlformats.org/officeDocument/2006/relationships/tags" Target="../tags/tag132.xml"/><Relationship Id="rId25" Type="http://schemas.openxmlformats.org/officeDocument/2006/relationships/tags" Target="../tags/tag131.xml"/><Relationship Id="rId24" Type="http://schemas.openxmlformats.org/officeDocument/2006/relationships/tags" Target="../tags/tag130.xml"/><Relationship Id="rId23" Type="http://schemas.openxmlformats.org/officeDocument/2006/relationships/tags" Target="../tags/tag129.xml"/><Relationship Id="rId22" Type="http://schemas.openxmlformats.org/officeDocument/2006/relationships/tags" Target="../tags/tag128.xml"/><Relationship Id="rId21" Type="http://schemas.openxmlformats.org/officeDocument/2006/relationships/slideLayout" Target="../slideLayouts/slideLayout28.xml"/><Relationship Id="rId20" Type="http://schemas.openxmlformats.org/officeDocument/2006/relationships/slideLayout" Target="../slideLayouts/slideLayout27.xml"/><Relationship Id="rId2" Type="http://schemas.openxmlformats.org/officeDocument/2006/relationships/slideLayout" Target="../slideLayouts/slideLayout9.xml"/><Relationship Id="rId19" Type="http://schemas.openxmlformats.org/officeDocument/2006/relationships/slideLayout" Target="../slideLayouts/slideLayout26.xml"/><Relationship Id="rId18" Type="http://schemas.openxmlformats.org/officeDocument/2006/relationships/slideLayout" Target="../slideLayouts/slideLayout25.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8"/>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rtl="0" eaLnBrk="0" fontAlgn="base" latinLnBrk="1" hangingPunct="0">
        <a:spcBef>
          <a:spcPct val="0"/>
        </a:spcBef>
        <a:spcAft>
          <a:spcPct val="0"/>
        </a:spcAft>
        <a:defRPr sz="4400">
          <a:solidFill>
            <a:schemeClr val="tx2"/>
          </a:solidFill>
          <a:latin typeface="+mj-lt"/>
          <a:ea typeface="Malgun Gothic" panose="020B0503020000020004" charset="-127"/>
          <a:cs typeface="+mj-cs"/>
        </a:defRPr>
      </a:lvl1pPr>
      <a:lvl2pPr algn="ctr" rtl="0" eaLnBrk="0" fontAlgn="base" latinLnBrk="1" hangingPunct="0">
        <a:spcBef>
          <a:spcPct val="0"/>
        </a:spcBef>
        <a:spcAft>
          <a:spcPct val="0"/>
        </a:spcAft>
        <a:defRPr sz="4400">
          <a:solidFill>
            <a:schemeClr val="tx2"/>
          </a:solidFill>
          <a:latin typeface="Times New Roman" panose="02020603050405020304" pitchFamily="18" charset="0"/>
          <a:ea typeface="Malgun Gothic" panose="020B0503020000020004" charset="-127"/>
        </a:defRPr>
      </a:lvl2pPr>
      <a:lvl3pPr algn="ctr" rtl="0" eaLnBrk="0" fontAlgn="base" latinLnBrk="1" hangingPunct="0">
        <a:spcBef>
          <a:spcPct val="0"/>
        </a:spcBef>
        <a:spcAft>
          <a:spcPct val="0"/>
        </a:spcAft>
        <a:defRPr sz="4400">
          <a:solidFill>
            <a:schemeClr val="tx2"/>
          </a:solidFill>
          <a:latin typeface="Times New Roman" panose="02020603050405020304" pitchFamily="18" charset="0"/>
          <a:ea typeface="Malgun Gothic" panose="020B0503020000020004" charset="-127"/>
        </a:defRPr>
      </a:lvl3pPr>
      <a:lvl4pPr algn="ctr" rtl="0" eaLnBrk="0" fontAlgn="base" latinLnBrk="1" hangingPunct="0">
        <a:spcBef>
          <a:spcPct val="0"/>
        </a:spcBef>
        <a:spcAft>
          <a:spcPct val="0"/>
        </a:spcAft>
        <a:defRPr sz="4400">
          <a:solidFill>
            <a:schemeClr val="tx2"/>
          </a:solidFill>
          <a:latin typeface="Times New Roman" panose="02020603050405020304" pitchFamily="18" charset="0"/>
          <a:ea typeface="Malgun Gothic" panose="020B0503020000020004" charset="-127"/>
        </a:defRPr>
      </a:lvl4pPr>
      <a:lvl5pPr algn="ctr" rtl="0" eaLnBrk="0" fontAlgn="base" latinLnBrk="1" hangingPunct="0">
        <a:spcBef>
          <a:spcPct val="0"/>
        </a:spcBef>
        <a:spcAft>
          <a:spcPct val="0"/>
        </a:spcAft>
        <a:defRPr sz="4400">
          <a:solidFill>
            <a:schemeClr val="tx2"/>
          </a:solidFill>
          <a:latin typeface="Times New Roman" panose="02020603050405020304" pitchFamily="18" charset="0"/>
          <a:ea typeface="Malgun Gothic" panose="020B0503020000020004" charset="-127"/>
        </a:defRPr>
      </a:lvl5pPr>
      <a:lvl6pPr marL="457200"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6pPr>
      <a:lvl7pPr marL="914400"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7pPr>
      <a:lvl8pPr marL="1371600"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8pPr>
      <a:lvl9pPr marL="1828800" algn="ctr" rtl="0" eaLnBrk="0" fontAlgn="base" latinLnBrk="1" hangingPunct="0">
        <a:spcBef>
          <a:spcPct val="0"/>
        </a:spcBef>
        <a:spcAft>
          <a:spcPct val="0"/>
        </a:spcAft>
        <a:defRPr sz="4400">
          <a:solidFill>
            <a:schemeClr val="tx2"/>
          </a:solidFill>
          <a:latin typeface="Gulim" panose="020B0600000101010101" pitchFamily="34" charset="-127"/>
          <a:ea typeface="Gulim" panose="020B0600000101010101" pitchFamily="34" charset="-127"/>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algun Gothic" panose="020B0503020000020004" charset="-127"/>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algun Gothic" panose="020B0503020000020004" charset="-127"/>
        </a:defRPr>
      </a:lvl2pPr>
      <a:lvl3pPr marL="1143000" indent="-228600" algn="l" rtl="0" eaLnBrk="0" fontAlgn="base" latinLnBrk="1" hangingPunct="0">
        <a:spcBef>
          <a:spcPct val="20000"/>
        </a:spcBef>
        <a:spcAft>
          <a:spcPct val="0"/>
        </a:spcAft>
        <a:buChar char="•"/>
        <a:defRPr sz="2400">
          <a:solidFill>
            <a:schemeClr val="tx1"/>
          </a:solidFill>
          <a:latin typeface="+mn-lt"/>
          <a:ea typeface="Malgun Gothic" panose="020B0503020000020004" charset="-127"/>
        </a:defRPr>
      </a:lvl3pPr>
      <a:lvl4pPr marL="1600200" indent="-228600" algn="l" rtl="0" eaLnBrk="0" fontAlgn="base" latinLnBrk="1" hangingPunct="0">
        <a:spcBef>
          <a:spcPct val="20000"/>
        </a:spcBef>
        <a:spcAft>
          <a:spcPct val="0"/>
        </a:spcAft>
        <a:buChar char="–"/>
        <a:defRPr sz="2000">
          <a:solidFill>
            <a:schemeClr val="tx1"/>
          </a:solidFill>
          <a:latin typeface="+mn-lt"/>
          <a:ea typeface="Malgun Gothic" panose="020B0503020000020004" charset="-127"/>
        </a:defRPr>
      </a:lvl4pPr>
      <a:lvl5pPr marL="2057400" indent="-228600" algn="l" rtl="0" eaLnBrk="0" fontAlgn="base" latinLnBrk="1" hangingPunct="0">
        <a:spcBef>
          <a:spcPct val="20000"/>
        </a:spcBef>
        <a:spcAft>
          <a:spcPct val="0"/>
        </a:spcAft>
        <a:buChar char="»"/>
        <a:defRPr sz="2000">
          <a:solidFill>
            <a:schemeClr val="tx1"/>
          </a:solidFill>
          <a:latin typeface="+mn-lt"/>
          <a:ea typeface="Malgun Gothic" panose="020B0503020000020004" charset="-127"/>
        </a:defRPr>
      </a:lvl5pPr>
      <a:lvl6pPr marL="2514600" indent="-228600" algn="l" rtl="0" eaLnBrk="0" fontAlgn="base" latinLnBrk="1" hangingPunct="0">
        <a:spcBef>
          <a:spcPct val="20000"/>
        </a:spcBef>
        <a:spcAft>
          <a:spcPct val="0"/>
        </a:spcAft>
        <a:buChar char="»"/>
        <a:defRPr sz="2000">
          <a:solidFill>
            <a:schemeClr val="tx1"/>
          </a:solidFill>
          <a:latin typeface="+mn-lt"/>
          <a:ea typeface="+mn-ea"/>
        </a:defRPr>
      </a:lvl6pPr>
      <a:lvl7pPr marL="2971800" indent="-228600" algn="l" rtl="0" eaLnBrk="0" fontAlgn="base" latinLnBrk="1" hangingPunct="0">
        <a:spcBef>
          <a:spcPct val="20000"/>
        </a:spcBef>
        <a:spcAft>
          <a:spcPct val="0"/>
        </a:spcAft>
        <a:buChar char="»"/>
        <a:defRPr sz="2000">
          <a:solidFill>
            <a:schemeClr val="tx1"/>
          </a:solidFill>
          <a:latin typeface="+mn-lt"/>
          <a:ea typeface="+mn-ea"/>
        </a:defRPr>
      </a:lvl7pPr>
      <a:lvl8pPr marL="3429000" indent="-228600" algn="l" rtl="0" eaLnBrk="0" fontAlgn="base" latinLnBrk="1" hangingPunct="0">
        <a:spcBef>
          <a:spcPct val="20000"/>
        </a:spcBef>
        <a:spcAft>
          <a:spcPct val="0"/>
        </a:spcAft>
        <a:buChar char="»"/>
        <a:defRPr sz="2000">
          <a:solidFill>
            <a:schemeClr val="tx1"/>
          </a:solidFill>
          <a:latin typeface="+mn-lt"/>
          <a:ea typeface="+mn-ea"/>
        </a:defRPr>
      </a:lvl8pPr>
      <a:lvl9pPr marL="3886200" indent="-228600" algn="l" rtl="0" eaLnBrk="0" fontAlgn="base" latinLnBrk="1"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502412" y="332423"/>
            <a:ext cx="8139178" cy="33147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3"/>
            </p:custDataLst>
          </p:nvPr>
        </p:nvSpPr>
        <p:spPr>
          <a:xfrm>
            <a:off x="502412" y="71438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4"/>
            </p:custDataLst>
          </p:nvPr>
        </p:nvSpPr>
        <p:spPr>
          <a:xfrm>
            <a:off x="659807" y="4762375"/>
            <a:ext cx="2025000" cy="237600"/>
          </a:xfrm>
          <a:prstGeom prst="rect">
            <a:avLst/>
          </a:prstGeom>
        </p:spPr>
        <p:txBody>
          <a:bodyPr vert="horz" lIns="91440" tIns="45720" rIns="91440" bIns="45720" rtlCol="0" anchor="ctr">
            <a:normAutofit/>
          </a:bodyPr>
          <a:lstStyle>
            <a:lvl1pPr algn="l">
              <a:defRPr sz="675">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5"/>
            </p:custDataLst>
          </p:nvPr>
        </p:nvSpPr>
        <p:spPr>
          <a:xfrm>
            <a:off x="3087000" y="4762375"/>
            <a:ext cx="2970000" cy="237600"/>
          </a:xfrm>
          <a:prstGeom prst="rect">
            <a:avLst/>
          </a:prstGeom>
        </p:spPr>
        <p:txBody>
          <a:bodyPr vert="horz" lIns="91440" tIns="45720" rIns="91440" bIns="45720" rtlCol="0" anchor="ctr">
            <a:normAutofit/>
          </a:bodyPr>
          <a:lstStyle>
            <a:lvl1pPr algn="ctr">
              <a:defRPr sz="675">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6"/>
            </p:custDataLst>
          </p:nvPr>
        </p:nvSpPr>
        <p:spPr>
          <a:xfrm>
            <a:off x="6457950" y="4762375"/>
            <a:ext cx="2025000" cy="237600"/>
          </a:xfrm>
          <a:prstGeom prst="rect">
            <a:avLst/>
          </a:prstGeom>
        </p:spPr>
        <p:txBody>
          <a:bodyPr vert="horz" lIns="91440" tIns="45720" rIns="91440" bIns="45720" rtlCol="0" anchor="ctr">
            <a:normAutofit/>
          </a:bodyPr>
          <a:lstStyle>
            <a:lvl1pPr algn="r">
              <a:defRPr sz="675">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lt1"/>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txStyles>
    <p:titleStyle>
      <a:lvl1pPr algn="l" defTabSz="514350" rtl="0" eaLnBrk="1" fontAlgn="auto" latinLnBrk="0" hangingPunct="1">
        <a:lnSpc>
          <a:spcPct val="100000"/>
        </a:lnSpc>
        <a:spcBef>
          <a:spcPct val="0"/>
        </a:spcBef>
        <a:buNone/>
        <a:defRPr sz="1350" b="1" u="none" strike="noStrike" kern="1200" cap="none" spc="200" normalizeH="0" baseline="0">
          <a:solidFill>
            <a:schemeClr val="accent1"/>
          </a:solidFill>
          <a:uFillTx/>
          <a:latin typeface="Arial" panose="020B0604020202020204" pitchFamily="34" charset="0"/>
          <a:ea typeface="微软雅黑" panose="020B0503020204020204" pitchFamily="34" charset="-122"/>
          <a:cs typeface="+mj-cs"/>
        </a:defRPr>
      </a:lvl1pPr>
    </p:titleStyle>
    <p:bodyStyle>
      <a:lvl1pPr marL="1289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1pPr>
      <a:lvl2pPr marL="386080" indent="-128270" algn="l" defTabSz="514350" rtl="0" eaLnBrk="1" fontAlgn="auto" latinLnBrk="0" hangingPunct="1">
        <a:lnSpc>
          <a:spcPct val="130000"/>
        </a:lnSpc>
        <a:spcBef>
          <a:spcPts val="0"/>
        </a:spcBef>
        <a:spcAft>
          <a:spcPts val="1000"/>
        </a:spcAft>
        <a:buFont typeface="Arial" panose="020B0604020202020204" pitchFamily="34" charset="0"/>
        <a:buChar char="•"/>
        <a:tabLst>
          <a:tab pos="905510" algn="l"/>
        </a:tabLst>
        <a:defRPr sz="9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2pPr>
      <a:lvl3pPr marL="64325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3pPr>
      <a:lvl4pPr marL="900430"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4pPr>
      <a:lvl5pPr marL="1157605" indent="-128270" algn="l" defTabSz="514350" rtl="0" eaLnBrk="1" fontAlgn="auto" latinLnBrk="0" hangingPunct="1">
        <a:lnSpc>
          <a:spcPct val="130000"/>
        </a:lnSpc>
        <a:spcBef>
          <a:spcPts val="0"/>
        </a:spcBef>
        <a:spcAft>
          <a:spcPts val="1000"/>
        </a:spcAft>
        <a:buFont typeface="Arial" panose="020B0604020202020204" pitchFamily="34" charset="0"/>
        <a:buChar char="•"/>
        <a:defRPr sz="9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cs typeface="+mn-cs"/>
        </a:defRPr>
      </a:lvl5pPr>
      <a:lvl6pPr marL="141478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6pPr>
      <a:lvl7pPr marL="167195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7pPr>
      <a:lvl8pPr marL="1929130"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8pPr>
      <a:lvl9pPr marL="2186305" indent="-128270" algn="l" defTabSz="514350" rtl="0" eaLnBrk="1" latinLnBrk="0" hangingPunct="1">
        <a:lnSpc>
          <a:spcPct val="90000"/>
        </a:lnSpc>
        <a:spcBef>
          <a:spcPts val="280"/>
        </a:spcBef>
        <a:buFont typeface="Arial" panose="020B0604020202020204" pitchFamily="34" charset="0"/>
        <a:buChar char="•"/>
        <a:defRPr sz="1015" kern="1200">
          <a:solidFill>
            <a:schemeClr val="tx1"/>
          </a:solidFill>
          <a:latin typeface="+mn-lt"/>
          <a:ea typeface="+mn-ea"/>
          <a:cs typeface="+mn-cs"/>
        </a:defRPr>
      </a:lvl9pPr>
    </p:bodyStyle>
    <p:otherStyle>
      <a:defPPr>
        <a:defRPr lang="zh-CN"/>
      </a:defPPr>
      <a:lvl1pPr marL="0" algn="l" defTabSz="514350" rtl="0" eaLnBrk="1" latinLnBrk="0" hangingPunct="1">
        <a:defRPr sz="1015" kern="1200">
          <a:solidFill>
            <a:schemeClr val="tx1"/>
          </a:solidFill>
          <a:latin typeface="+mn-lt"/>
          <a:ea typeface="+mn-ea"/>
          <a:cs typeface="+mn-cs"/>
        </a:defRPr>
      </a:lvl1pPr>
      <a:lvl2pPr marL="257175" algn="l" defTabSz="514350" rtl="0" eaLnBrk="1" latinLnBrk="0" hangingPunct="1">
        <a:defRPr sz="1015" kern="1200">
          <a:solidFill>
            <a:schemeClr val="tx1"/>
          </a:solidFill>
          <a:latin typeface="+mn-lt"/>
          <a:ea typeface="+mn-ea"/>
          <a:cs typeface="+mn-cs"/>
        </a:defRPr>
      </a:lvl2pPr>
      <a:lvl3pPr marL="514350" algn="l" defTabSz="514350" rtl="0" eaLnBrk="1" latinLnBrk="0" hangingPunct="1">
        <a:defRPr sz="1015" kern="1200">
          <a:solidFill>
            <a:schemeClr val="tx1"/>
          </a:solidFill>
          <a:latin typeface="+mn-lt"/>
          <a:ea typeface="+mn-ea"/>
          <a:cs typeface="+mn-cs"/>
        </a:defRPr>
      </a:lvl3pPr>
      <a:lvl4pPr marL="771525" algn="l" defTabSz="514350" rtl="0" eaLnBrk="1" latinLnBrk="0" hangingPunct="1">
        <a:defRPr sz="1015" kern="1200">
          <a:solidFill>
            <a:schemeClr val="tx1"/>
          </a:solidFill>
          <a:latin typeface="+mn-lt"/>
          <a:ea typeface="+mn-ea"/>
          <a:cs typeface="+mn-cs"/>
        </a:defRPr>
      </a:lvl4pPr>
      <a:lvl5pPr marL="1028700" algn="l" defTabSz="514350" rtl="0" eaLnBrk="1" latinLnBrk="0" hangingPunct="1">
        <a:defRPr sz="1015" kern="1200">
          <a:solidFill>
            <a:schemeClr val="tx1"/>
          </a:solidFill>
          <a:latin typeface="+mn-lt"/>
          <a:ea typeface="+mn-ea"/>
          <a:cs typeface="+mn-cs"/>
        </a:defRPr>
      </a:lvl5pPr>
      <a:lvl6pPr marL="1285875" algn="l" defTabSz="514350" rtl="0" eaLnBrk="1" latinLnBrk="0" hangingPunct="1">
        <a:defRPr sz="1015" kern="1200">
          <a:solidFill>
            <a:schemeClr val="tx1"/>
          </a:solidFill>
          <a:latin typeface="+mn-lt"/>
          <a:ea typeface="+mn-ea"/>
          <a:cs typeface="+mn-cs"/>
        </a:defRPr>
      </a:lvl6pPr>
      <a:lvl7pPr marL="1543050" algn="l" defTabSz="514350" rtl="0" eaLnBrk="1" latinLnBrk="0" hangingPunct="1">
        <a:defRPr sz="1015" kern="1200">
          <a:solidFill>
            <a:schemeClr val="tx1"/>
          </a:solidFill>
          <a:latin typeface="+mn-lt"/>
          <a:ea typeface="+mn-ea"/>
          <a:cs typeface="+mn-cs"/>
        </a:defRPr>
      </a:lvl7pPr>
      <a:lvl8pPr marL="1800225" algn="l" defTabSz="514350" rtl="0" eaLnBrk="1" latinLnBrk="0" hangingPunct="1">
        <a:defRPr sz="1015" kern="1200">
          <a:solidFill>
            <a:schemeClr val="tx1"/>
          </a:solidFill>
          <a:latin typeface="+mn-lt"/>
          <a:ea typeface="+mn-ea"/>
          <a:cs typeface="+mn-cs"/>
        </a:defRPr>
      </a:lvl8pPr>
      <a:lvl9pPr marL="2057400" algn="l" defTabSz="514350" rtl="0" eaLnBrk="1" latinLnBrk="0" hangingPunct="1">
        <a:defRPr sz="10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hf sldNum="0" hdr="0" ft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0815" indent="-17018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3715" indent="-17018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6615" indent="-17018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9515" indent="-17018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4pPr>
      <a:lvl5pPr marL="1542415" indent="-17018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134.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12.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image" Target="../media/image22.jpeg"/><Relationship Id="rId7" Type="http://schemas.openxmlformats.org/officeDocument/2006/relationships/image" Target="../media/image16.jpeg"/><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3" Type="http://schemas.openxmlformats.org/officeDocument/2006/relationships/slideLayout" Target="../slideLayouts/slideLayout14.xml"/><Relationship Id="rId12" Type="http://schemas.openxmlformats.org/officeDocument/2006/relationships/tags" Target="../tags/tag202.xml"/><Relationship Id="rId11" Type="http://schemas.openxmlformats.org/officeDocument/2006/relationships/image" Target="../media/image25.jpeg"/><Relationship Id="rId10" Type="http://schemas.openxmlformats.org/officeDocument/2006/relationships/image" Target="../media/image24.jpeg"/><Relationship Id="rId1" Type="http://schemas.openxmlformats.org/officeDocument/2006/relationships/tags" Target="../tags/tag196.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media/image27.png"/><Relationship Id="rId4" Type="http://schemas.openxmlformats.org/officeDocument/2006/relationships/tags" Target="../tags/tag212.xml"/><Relationship Id="rId3" Type="http://schemas.openxmlformats.org/officeDocument/2006/relationships/image" Target="../media/image26.png"/><Relationship Id="rId2" Type="http://schemas.openxmlformats.org/officeDocument/2006/relationships/tags" Target="../tags/tag211.xml"/><Relationship Id="rId11" Type="http://schemas.openxmlformats.org/officeDocument/2006/relationships/slideLayout" Target="../slideLayouts/slideLayout14.xml"/><Relationship Id="rId10" Type="http://schemas.openxmlformats.org/officeDocument/2006/relationships/tags" Target="../tags/tag216.xml"/><Relationship Id="rId1" Type="http://schemas.openxmlformats.org/officeDocument/2006/relationships/tags" Target="../tags/tag210.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23.xml"/><Relationship Id="rId3" Type="http://schemas.openxmlformats.org/officeDocument/2006/relationships/image" Target="../media/image29.png"/><Relationship Id="rId2" Type="http://schemas.openxmlformats.org/officeDocument/2006/relationships/tags" Target="../tags/tag222.xml"/><Relationship Id="rId1" Type="http://schemas.openxmlformats.org/officeDocument/2006/relationships/tags" Target="../tags/tag22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26.xml"/><Relationship Id="rId3" Type="http://schemas.openxmlformats.org/officeDocument/2006/relationships/image" Target="../media/image30.png"/><Relationship Id="rId2" Type="http://schemas.openxmlformats.org/officeDocument/2006/relationships/tags" Target="../tags/tag225.xml"/><Relationship Id="rId1" Type="http://schemas.openxmlformats.org/officeDocument/2006/relationships/tags" Target="../tags/tag224.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30.xml"/><Relationship Id="rId5" Type="http://schemas.openxmlformats.org/officeDocument/2006/relationships/image" Target="../media/image32.png"/><Relationship Id="rId4" Type="http://schemas.openxmlformats.org/officeDocument/2006/relationships/tags" Target="../tags/tag229.xml"/><Relationship Id="rId3" Type="http://schemas.openxmlformats.org/officeDocument/2006/relationships/image" Target="../media/image31.png"/><Relationship Id="rId2" Type="http://schemas.openxmlformats.org/officeDocument/2006/relationships/tags" Target="../tags/tag228.xml"/><Relationship Id="rId1" Type="http://schemas.openxmlformats.org/officeDocument/2006/relationships/tags" Target="../tags/tag22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33.xml"/><Relationship Id="rId3" Type="http://schemas.openxmlformats.org/officeDocument/2006/relationships/image" Target="../media/image33.png"/><Relationship Id="rId2" Type="http://schemas.openxmlformats.org/officeDocument/2006/relationships/tags" Target="../tags/tag232.xml"/><Relationship Id="rId1" Type="http://schemas.openxmlformats.org/officeDocument/2006/relationships/tags" Target="../tags/tag231.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41.xml"/><Relationship Id="rId7" Type="http://schemas.openxmlformats.org/officeDocument/2006/relationships/image" Target="../media/image12.jpeg"/><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36.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235.xml"/><Relationship Id="rId1" Type="http://schemas.openxmlformats.org/officeDocument/2006/relationships/tags" Target="../tags/tag234.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39.xml"/><Relationship Id="rId4" Type="http://schemas.openxmlformats.org/officeDocument/2006/relationships/image" Target="../media/image35.png"/><Relationship Id="rId3" Type="http://schemas.openxmlformats.org/officeDocument/2006/relationships/image" Target="../media/image36.png"/><Relationship Id="rId2" Type="http://schemas.openxmlformats.org/officeDocument/2006/relationships/tags" Target="../tags/tag238.xml"/><Relationship Id="rId1" Type="http://schemas.openxmlformats.org/officeDocument/2006/relationships/tags" Target="../tags/tag237.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42.xml"/><Relationship Id="rId5" Type="http://schemas.openxmlformats.org/officeDocument/2006/relationships/image" Target="../media/image35.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tags" Target="../tags/tag241.xml"/><Relationship Id="rId1" Type="http://schemas.openxmlformats.org/officeDocument/2006/relationships/tags" Target="../tags/tag240.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45.xml"/><Relationship Id="rId4" Type="http://schemas.openxmlformats.org/officeDocument/2006/relationships/image" Target="../media/image35.png"/><Relationship Id="rId3" Type="http://schemas.openxmlformats.org/officeDocument/2006/relationships/image" Target="../media/image39.png"/><Relationship Id="rId2" Type="http://schemas.openxmlformats.org/officeDocument/2006/relationships/tags" Target="../tags/tag244.xml"/><Relationship Id="rId1" Type="http://schemas.openxmlformats.org/officeDocument/2006/relationships/tags" Target="../tags/tag243.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48.xml"/><Relationship Id="rId4" Type="http://schemas.openxmlformats.org/officeDocument/2006/relationships/image" Target="../media/image35.png"/><Relationship Id="rId3" Type="http://schemas.openxmlformats.org/officeDocument/2006/relationships/image" Target="../media/image40.png"/><Relationship Id="rId2" Type="http://schemas.openxmlformats.org/officeDocument/2006/relationships/tags" Target="../tags/tag247.xml"/><Relationship Id="rId1" Type="http://schemas.openxmlformats.org/officeDocument/2006/relationships/tags" Target="../tags/tag246.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51.xml"/><Relationship Id="rId5" Type="http://schemas.openxmlformats.org/officeDocument/2006/relationships/image" Target="../media/image35.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250.xml"/><Relationship Id="rId1" Type="http://schemas.openxmlformats.org/officeDocument/2006/relationships/tags" Target="../tags/tag249.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54.xml"/><Relationship Id="rId4" Type="http://schemas.openxmlformats.org/officeDocument/2006/relationships/image" Target="../media/image35.png"/><Relationship Id="rId3" Type="http://schemas.openxmlformats.org/officeDocument/2006/relationships/image" Target="../media/image43.png"/><Relationship Id="rId2" Type="http://schemas.openxmlformats.org/officeDocument/2006/relationships/tags" Target="../tags/tag253.xml"/><Relationship Id="rId1" Type="http://schemas.openxmlformats.org/officeDocument/2006/relationships/tags" Target="../tags/tag25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57.xml"/><Relationship Id="rId3" Type="http://schemas.openxmlformats.org/officeDocument/2006/relationships/image" Target="../media/image44.png"/><Relationship Id="rId2" Type="http://schemas.openxmlformats.org/officeDocument/2006/relationships/tags" Target="../tags/tag256.xml"/><Relationship Id="rId1" Type="http://schemas.openxmlformats.org/officeDocument/2006/relationships/tags" Target="../tags/tag255.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60.xml"/><Relationship Id="rId4" Type="http://schemas.openxmlformats.org/officeDocument/2006/relationships/image" Target="../media/image35.png"/><Relationship Id="rId3" Type="http://schemas.openxmlformats.org/officeDocument/2006/relationships/image" Target="../media/image45.png"/><Relationship Id="rId2" Type="http://schemas.openxmlformats.org/officeDocument/2006/relationships/tags" Target="../tags/tag259.xml"/><Relationship Id="rId1" Type="http://schemas.openxmlformats.org/officeDocument/2006/relationships/tags" Target="../tags/tag258.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263.xml"/><Relationship Id="rId5" Type="http://schemas.openxmlformats.org/officeDocument/2006/relationships/image" Target="../media/image35.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tags" Target="../tags/tag262.xml"/><Relationship Id="rId1" Type="http://schemas.openxmlformats.org/officeDocument/2006/relationships/tags" Target="../tags/tag26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48.xml"/><Relationship Id="rId7" Type="http://schemas.openxmlformats.org/officeDocument/2006/relationships/image" Target="../media/image13.jpeg"/><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66.xml"/><Relationship Id="rId4" Type="http://schemas.openxmlformats.org/officeDocument/2006/relationships/image" Target="../media/image35.png"/><Relationship Id="rId3" Type="http://schemas.openxmlformats.org/officeDocument/2006/relationships/image" Target="../media/image48.png"/><Relationship Id="rId2" Type="http://schemas.openxmlformats.org/officeDocument/2006/relationships/tags" Target="../tags/tag265.xml"/><Relationship Id="rId1" Type="http://schemas.openxmlformats.org/officeDocument/2006/relationships/tags" Target="../tags/tag264.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69.xml"/><Relationship Id="rId3" Type="http://schemas.openxmlformats.org/officeDocument/2006/relationships/image" Target="../media/image49.png"/><Relationship Id="rId2" Type="http://schemas.openxmlformats.org/officeDocument/2006/relationships/tags" Target="../tags/tag268.xml"/><Relationship Id="rId1" Type="http://schemas.openxmlformats.org/officeDocument/2006/relationships/tags" Target="../tags/tag267.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72.xml"/><Relationship Id="rId3" Type="http://schemas.openxmlformats.org/officeDocument/2006/relationships/image" Target="../media/image50.png"/><Relationship Id="rId2" Type="http://schemas.openxmlformats.org/officeDocument/2006/relationships/tags" Target="../tags/tag271.xml"/><Relationship Id="rId1" Type="http://schemas.openxmlformats.org/officeDocument/2006/relationships/tags" Target="../tags/tag270.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75.xml"/><Relationship Id="rId4" Type="http://schemas.openxmlformats.org/officeDocument/2006/relationships/image" Target="../media/image35.png"/><Relationship Id="rId3" Type="http://schemas.openxmlformats.org/officeDocument/2006/relationships/image" Target="../media/image51.png"/><Relationship Id="rId2" Type="http://schemas.openxmlformats.org/officeDocument/2006/relationships/tags" Target="../tags/tag274.xml"/><Relationship Id="rId1" Type="http://schemas.openxmlformats.org/officeDocument/2006/relationships/tags" Target="../tags/tag273.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78.xml"/><Relationship Id="rId4" Type="http://schemas.openxmlformats.org/officeDocument/2006/relationships/image" Target="../media/image35.png"/><Relationship Id="rId3" Type="http://schemas.openxmlformats.org/officeDocument/2006/relationships/image" Target="../media/image52.png"/><Relationship Id="rId2" Type="http://schemas.openxmlformats.org/officeDocument/2006/relationships/tags" Target="../tags/tag277.xml"/><Relationship Id="rId1" Type="http://schemas.openxmlformats.org/officeDocument/2006/relationships/tags" Target="../tags/tag27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27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280.xml"/><Relationship Id="rId1" Type="http://schemas.openxmlformats.org/officeDocument/2006/relationships/hyperlink" Target="https://www.21cnjy.com/help/help_extract.php" TargetMode="Externa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154.xml"/><Relationship Id="rId6" Type="http://schemas.openxmlformats.org/officeDocument/2006/relationships/image" Target="../media/image14.jpeg"/><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s>
</file>

<file path=ppt/slides/_rels/slide5.xml.rels><?xml version="1.0" encoding="UTF-8" standalone="yes"?>
<Relationships xmlns="http://schemas.openxmlformats.org/package/2006/relationships"><Relationship Id="rId9" Type="http://schemas.openxmlformats.org/officeDocument/2006/relationships/image" Target="../media/image15.GIF"/><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2" Type="http://schemas.openxmlformats.org/officeDocument/2006/relationships/slideLayout" Target="../slideLayouts/slideLayout14.xml"/><Relationship Id="rId11" Type="http://schemas.openxmlformats.org/officeDocument/2006/relationships/tags" Target="../tags/tag163.xml"/><Relationship Id="rId10" Type="http://schemas.openxmlformats.org/officeDocument/2006/relationships/image" Target="../media/image16.jpeg"/><Relationship Id="rId1" Type="http://schemas.openxmlformats.org/officeDocument/2006/relationships/tags" Target="../tags/tag155.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77.xml"/><Relationship Id="rId7" Type="http://schemas.openxmlformats.org/officeDocument/2006/relationships/image" Target="../media/image17.jpeg"/><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81.xml"/><Relationship Id="rId4" Type="http://schemas.openxmlformats.org/officeDocument/2006/relationships/image" Target="../media/image18.jpeg"/><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186.xml"/><Relationship Id="rId7" Type="http://schemas.openxmlformats.org/officeDocument/2006/relationships/image" Target="../media/image21.jpe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Object 104"/>
          <p:cNvSpPr txBox="1"/>
          <p:nvPr/>
        </p:nvSpPr>
        <p:spPr>
          <a:xfrm>
            <a:off x="586979" y="1827610"/>
            <a:ext cx="3519488" cy="707231"/>
          </a:xfrm>
          <a:prstGeom prst="rect">
            <a:avLst/>
          </a:prstGeom>
          <a:noFill/>
          <a:ln w="9525">
            <a:noFill/>
          </a:ln>
        </p:spPr>
        <p:txBody>
          <a:bodyPr/>
          <a:p>
            <a:pPr marL="0" indent="0" algn="l">
              <a:lnSpc>
                <a:spcPct val="100000"/>
              </a:lnSpc>
              <a:spcBef>
                <a:spcPts val="0"/>
              </a:spcBef>
              <a:spcAft>
                <a:spcPts val="0"/>
              </a:spcAft>
              <a:buSzPct val="100000"/>
              <a:buNone/>
            </a:pPr>
            <a:r>
              <a:rPr lang="en-US" altLang="zh-CN" sz="3600" dirty="0">
                <a:solidFill>
                  <a:schemeClr val="accent1"/>
                </a:solidFill>
                <a:sym typeface="+mn-ea"/>
              </a:rPr>
              <a:t>合理利用能源</a:t>
            </a:r>
            <a:endParaRPr lang="en-US" altLang="zh-CN" sz="3600" b="1"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 name="文本框 2"/>
          <p:cNvSpPr txBox="1"/>
          <p:nvPr/>
        </p:nvSpPr>
        <p:spPr>
          <a:xfrm>
            <a:off x="625079" y="2584847"/>
            <a:ext cx="2523490" cy="437515"/>
          </a:xfrm>
          <a:prstGeom prst="rect">
            <a:avLst/>
          </a:prstGeom>
          <a:noFill/>
          <a:ln w="9525">
            <a:noFill/>
          </a:ln>
        </p:spPr>
        <p:txBody>
          <a:bodyPr wrap="none">
            <a:spAutoFit/>
          </a:bodyPr>
          <a:p>
            <a:pPr eaLnBrk="1" hangingPunct="1"/>
            <a:r>
              <a:rPr lang="zh-CN" altLang="en-US" sz="2250" b="1" dirty="0">
                <a:solidFill>
                  <a:srgbClr val="008651"/>
                </a:solidFill>
                <a:latin typeface="微软雅黑" panose="020B0503020204020204" pitchFamily="34" charset="-122"/>
                <a:ea typeface="微软雅黑" panose="020B0503020204020204" pitchFamily="34" charset="-122"/>
                <a:sym typeface="微软雅黑" panose="020B0503020204020204" pitchFamily="34" charset="-122"/>
              </a:rPr>
              <a:t>教科版    五年级下</a:t>
            </a:r>
            <a:endParaRPr lang="zh-CN" altLang="en-US" sz="2250" b="1" dirty="0">
              <a:solidFill>
                <a:srgbClr val="00865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矩形 35"/>
          <p:cNvSpPr/>
          <p:nvPr/>
        </p:nvSpPr>
        <p:spPr>
          <a:xfrm>
            <a:off x="1187768" y="123825"/>
            <a:ext cx="6967537" cy="460375"/>
          </a:xfrm>
          <a:prstGeom prst="rect">
            <a:avLst/>
          </a:prstGeom>
          <a:solidFill>
            <a:srgbClr val="EA9714"/>
          </a:solidFill>
          <a:ln w="9525">
            <a:noFill/>
          </a:ln>
        </p:spPr>
        <p:txBody>
          <a:bodyPr wrap="square" anchor="t" anchorCtr="0">
            <a:spAutoFit/>
          </a:bodyPr>
          <a:p>
            <a:pPr algn="ctr"/>
            <a:r>
              <a:rPr lang="zh-CN" altLang="en-US" sz="2400" b="1" dirty="0">
                <a:solidFill>
                  <a:schemeClr val="lt1"/>
                </a:solidFill>
                <a:latin typeface="微软雅黑" panose="020B0503020204020204" pitchFamily="34" charset="-122"/>
                <a:ea typeface="微软雅黑" panose="020B0503020204020204" pitchFamily="34" charset="-122"/>
              </a:rPr>
              <a:t>温室效应实验</a:t>
            </a:r>
            <a:endParaRPr lang="zh-CN" altLang="en-US" sz="2400" b="1" dirty="0">
              <a:solidFill>
                <a:schemeClr val="lt1"/>
              </a:solidFill>
              <a:latin typeface="微软雅黑" panose="020B0503020204020204" pitchFamily="34" charset="-122"/>
              <a:ea typeface="微软雅黑" panose="020B0503020204020204" pitchFamily="34" charset="-122"/>
            </a:endParaRPr>
          </a:p>
        </p:txBody>
      </p:sp>
      <p:sp>
        <p:nvSpPr>
          <p:cNvPr id="4" name="矩形 3"/>
          <p:cNvSpPr/>
          <p:nvPr>
            <p:custDataLst>
              <p:tags r:id="rId3"/>
            </p:custDataLst>
          </p:nvPr>
        </p:nvSpPr>
        <p:spPr>
          <a:xfrm>
            <a:off x="323850" y="697548"/>
            <a:ext cx="538163" cy="4021138"/>
          </a:xfrm>
          <a:prstGeom prst="rect">
            <a:avLst/>
          </a:prstGeom>
          <a:solidFill>
            <a:srgbClr val="EA97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solidFill>
                <a:schemeClr val="lt1"/>
              </a:solidFill>
              <a:highlight>
                <a:srgbClr val="00FF00"/>
              </a:highlight>
              <a:latin typeface="微软雅黑" panose="020B0503020204020204" pitchFamily="34" charset="-122"/>
              <a:ea typeface="微软雅黑" panose="020B0503020204020204" pitchFamily="34" charset="-122"/>
            </a:endParaRPr>
          </a:p>
        </p:txBody>
      </p:sp>
      <p:sp>
        <p:nvSpPr>
          <p:cNvPr id="5" name="文本框 4"/>
          <p:cNvSpPr txBox="1"/>
          <p:nvPr>
            <p:custDataLst>
              <p:tags r:id="rId4"/>
            </p:custDataLst>
          </p:nvPr>
        </p:nvSpPr>
        <p:spPr>
          <a:xfrm>
            <a:off x="377508" y="1460500"/>
            <a:ext cx="430212" cy="2656205"/>
          </a:xfrm>
          <a:prstGeom prst="rect">
            <a:avLst/>
          </a:prstGeom>
          <a:solidFill>
            <a:srgbClr val="EA9714"/>
          </a:solidFill>
          <a:ln w="9525">
            <a:noFill/>
          </a:ln>
        </p:spPr>
        <p:txBody>
          <a:bodyPr wrap="square" anchor="t" anchorCtr="0">
            <a:spAutoFit/>
          </a:bodyPr>
          <a:p>
            <a:pPr>
              <a:lnSpc>
                <a:spcPts val="5000"/>
              </a:lnSpc>
            </a:pPr>
            <a:r>
              <a:rPr lang="zh-CN" altLang="zh-CN" sz="2400" b="1">
                <a:solidFill>
                  <a:schemeClr val="lt1"/>
                </a:solidFill>
                <a:latin typeface="微软雅黑" panose="020B0503020204020204" pitchFamily="34" charset="-122"/>
                <a:ea typeface="微软雅黑" panose="020B0503020204020204" pitchFamily="34" charset="-122"/>
              </a:rPr>
              <a:t>观</a:t>
            </a:r>
            <a:endParaRPr lang="zh-CN" altLang="zh-CN" sz="2400" b="1">
              <a:solidFill>
                <a:schemeClr val="lt1"/>
              </a:solidFill>
              <a:latin typeface="微软雅黑" panose="020B0503020204020204" pitchFamily="34" charset="-122"/>
              <a:ea typeface="微软雅黑" panose="020B0503020204020204" pitchFamily="34" charset="-122"/>
            </a:endParaRPr>
          </a:p>
          <a:p>
            <a:pPr>
              <a:lnSpc>
                <a:spcPts val="5000"/>
              </a:lnSpc>
            </a:pPr>
            <a:r>
              <a:rPr lang="zh-CN" altLang="zh-CN" sz="2400" b="1">
                <a:solidFill>
                  <a:schemeClr val="lt1"/>
                </a:solidFill>
                <a:latin typeface="微软雅黑" panose="020B0503020204020204" pitchFamily="34" charset="-122"/>
                <a:ea typeface="微软雅黑" panose="020B0503020204020204" pitchFamily="34" charset="-122"/>
              </a:rPr>
              <a:t>看</a:t>
            </a:r>
            <a:endParaRPr lang="zh-CN" altLang="zh-CN" sz="2400" b="1">
              <a:solidFill>
                <a:schemeClr val="lt1"/>
              </a:solidFill>
              <a:latin typeface="微软雅黑" panose="020B0503020204020204" pitchFamily="34" charset="-122"/>
              <a:ea typeface="微软雅黑" panose="020B0503020204020204" pitchFamily="34" charset="-122"/>
            </a:endParaRPr>
          </a:p>
          <a:p>
            <a:pPr>
              <a:lnSpc>
                <a:spcPts val="5000"/>
              </a:lnSpc>
            </a:pPr>
            <a:r>
              <a:rPr lang="zh-CN" altLang="zh-CN" sz="2400" b="1">
                <a:solidFill>
                  <a:schemeClr val="lt1"/>
                </a:solidFill>
                <a:latin typeface="微软雅黑" panose="020B0503020204020204" pitchFamily="34" charset="-122"/>
                <a:ea typeface="微软雅黑" panose="020B0503020204020204" pitchFamily="34" charset="-122"/>
              </a:rPr>
              <a:t>视</a:t>
            </a:r>
            <a:endParaRPr lang="zh-CN" altLang="zh-CN" sz="2400" b="1">
              <a:solidFill>
                <a:schemeClr val="lt1"/>
              </a:solidFill>
              <a:latin typeface="微软雅黑" panose="020B0503020204020204" pitchFamily="34" charset="-122"/>
              <a:ea typeface="微软雅黑" panose="020B0503020204020204" pitchFamily="34" charset="-122"/>
            </a:endParaRPr>
          </a:p>
          <a:p>
            <a:pPr>
              <a:lnSpc>
                <a:spcPts val="5000"/>
              </a:lnSpc>
            </a:pPr>
            <a:r>
              <a:rPr lang="zh-CN" altLang="zh-CN" sz="2400" b="1">
                <a:solidFill>
                  <a:schemeClr val="lt1"/>
                </a:solidFill>
                <a:latin typeface="微软雅黑" panose="020B0503020204020204" pitchFamily="34" charset="-122"/>
                <a:ea typeface="微软雅黑" panose="020B0503020204020204" pitchFamily="34" charset="-122"/>
              </a:rPr>
              <a:t>频</a:t>
            </a:r>
            <a:endParaRPr lang="zh-CN" altLang="zh-CN" sz="2400" b="1">
              <a:solidFill>
                <a:schemeClr val="lt1"/>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文本框 1"/>
          <p:cNvSpPr txBox="1"/>
          <p:nvPr/>
        </p:nvSpPr>
        <p:spPr>
          <a:xfrm>
            <a:off x="467544" y="348050"/>
            <a:ext cx="7416824" cy="4445635"/>
          </a:xfrm>
          <a:prstGeom prst="rect">
            <a:avLst/>
          </a:prstGeom>
          <a:solidFill>
            <a:schemeClr val="accent4">
              <a:lumMod val="20000"/>
              <a:lumOff val="80000"/>
            </a:schemeClr>
          </a:solidFill>
          <a:ln w="25400" cmpd="sng">
            <a:solidFill>
              <a:schemeClr val="accent1">
                <a:shade val="50000"/>
                <a:alpha val="29000"/>
              </a:schemeClr>
            </a:solidFill>
            <a:prstDash val="solid"/>
          </a:ln>
          <a:effectLst>
            <a:outerShdw blurRad="50800" dist="38100" dir="2700000" algn="tl" rotWithShape="0">
              <a:prstClr val="black">
                <a:alpha val="40000"/>
              </a:prstClr>
            </a:outerShdw>
          </a:effectLst>
        </p:spPr>
        <p:txBody>
          <a:bodyPr wrap="square" lIns="269611" tIns="68594" rIns="269611" bIns="68594" rtlCol="0">
            <a:spAutoFit/>
          </a:bodyPr>
          <a:lstStyle/>
          <a:p>
            <a:pPr algn="ctr" fontAlgn="auto">
              <a:lnSpc>
                <a:spcPct val="100000"/>
              </a:lnSpc>
            </a:pP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密封袋内、外空气温度升高情况记录表</a:t>
            </a:r>
            <a:endParaRPr sz="1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00000"/>
              </a:lnSpc>
            </a:pPr>
            <a:r>
              <a:rPr lang="en-US" altLang="zh-CN" sz="3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日期：</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endParaRPr lang="zh-CN" altLang="en-US" sz="4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endParaRPr lang="zh-CN" altLang="en-US" sz="4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endParaRPr lang="en-US" altLang="zh-CN" sz="4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endParaRPr lang="en-US" altLang="zh-CN" sz="4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00000"/>
              </a:lnSpc>
            </a:pPr>
            <a:endParaRPr lang="en-US" altLang="zh-CN" sz="44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custDataLst>
              <p:tags r:id="rId3"/>
            </p:custDataLst>
          </p:nvPr>
        </p:nvGraphicFramePr>
        <p:xfrm>
          <a:off x="804780" y="1310970"/>
          <a:ext cx="6561164" cy="3257285"/>
        </p:xfrm>
        <a:graphic>
          <a:graphicData uri="http://schemas.openxmlformats.org/drawingml/2006/table">
            <a:tbl>
              <a:tblPr firstRow="1" bandRow="1">
                <a:tableStyleId>{5C22544A-7EE6-4342-B048-85BDC9FD1C3A}</a:tableStyleId>
              </a:tblPr>
              <a:tblGrid>
                <a:gridCol w="1640291"/>
                <a:gridCol w="1640291"/>
                <a:gridCol w="1640291"/>
                <a:gridCol w="1640291"/>
              </a:tblGrid>
              <a:tr h="653518">
                <a:tc>
                  <a:txBody>
                    <a:bodyPr/>
                    <a:lstStyle/>
                    <a:p>
                      <a:pPr indent="0" algn="ctr">
                        <a:buNone/>
                      </a:pPr>
                      <a:r>
                        <a:rPr lang="zh-CN" altLang="en-US" sz="2000" b="0" dirty="0">
                          <a:solidFill>
                            <a:srgbClr val="000000"/>
                          </a:solidFill>
                          <a:latin typeface="微软雅黑" panose="020B0503020204020204" pitchFamily="34" charset="-122"/>
                          <a:ea typeface="微软雅黑" panose="020B0503020204020204" pitchFamily="34" charset="-122"/>
                        </a:rPr>
                        <a:t>时间</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密封袋内</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密封袋外</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buNone/>
                      </a:pP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2000" b="0" dirty="0">
                          <a:solidFill>
                            <a:srgbClr val="000000"/>
                          </a:solidFill>
                          <a:latin typeface="微软雅黑" panose="020B0503020204020204" pitchFamily="34" charset="-122"/>
                          <a:ea typeface="微软雅黑" panose="020B0503020204020204" pitchFamily="34" charset="-122"/>
                        </a:rPr>
                        <a:t>我们的看法</a:t>
                      </a:r>
                      <a:endParaRPr lang="zh-CN" altLang="en-US" sz="2000" b="0" dirty="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6999">
                <a:tc>
                  <a:txBody>
                    <a:bodyPr/>
                    <a:lstStyle/>
                    <a:p>
                      <a:pPr indent="0" algn="ctr">
                        <a:buNone/>
                      </a:pPr>
                      <a:r>
                        <a:rPr lang="zh-CN" altLang="en-US" sz="2000" b="0">
                          <a:solidFill>
                            <a:srgbClr val="000000"/>
                          </a:solidFill>
                          <a:latin typeface="微软雅黑" panose="020B0503020204020204" pitchFamily="34" charset="-122"/>
                          <a:ea typeface="微软雅黑" panose="020B0503020204020204" pitchFamily="34" charset="-122"/>
                        </a:rPr>
                        <a:t>初温</a:t>
                      </a:r>
                      <a:endParaRPr lang="zh-CN"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6">
                  <a:txBody>
                    <a:bodyPr/>
                    <a:lstStyle/>
                    <a:p>
                      <a:pPr indent="0" algn="ctr">
                        <a:buNone/>
                      </a:pPr>
                      <a:endParaRPr lang="en-US" altLang="en-US" sz="2000" b="0" dirty="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6016">
                <a:tc>
                  <a:txBody>
                    <a:bodyPr/>
                    <a:lstStyle/>
                    <a:p>
                      <a:pPr indent="0" algn="ctr">
                        <a:buNone/>
                      </a:pPr>
                      <a:r>
                        <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6999">
                <a:tc>
                  <a:txBody>
                    <a:bodyPr/>
                    <a:lstStyle/>
                    <a:p>
                      <a:pPr indent="0" algn="ctr">
                        <a:buNone/>
                      </a:pPr>
                      <a:r>
                        <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6999">
                <a:tc>
                  <a:txBody>
                    <a:bodyPr/>
                    <a:lstStyle/>
                    <a:p>
                      <a:pPr indent="0" algn="ctr">
                        <a:buNone/>
                      </a:pPr>
                      <a:r>
                        <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6016">
                <a:tc>
                  <a:txBody>
                    <a:bodyPr/>
                    <a:lstStyle/>
                    <a:p>
                      <a:pPr indent="0" algn="ctr">
                        <a:buNone/>
                      </a:pPr>
                      <a:r>
                        <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6999">
                <a:tc>
                  <a:txBody>
                    <a:bodyPr/>
                    <a:lstStyle/>
                    <a:p>
                      <a:pPr indent="0" algn="ctr">
                        <a:buNone/>
                      </a:pPr>
                      <a:r>
                        <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分钟</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9053" marR="19053" marT="19056" marB="68601" anchor="ctr">
                    <a:lnL w="1270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2000" b="0" dirty="0">
                        <a:solidFill>
                          <a:srgbClr val="000000"/>
                        </a:solidFill>
                        <a:latin typeface="微软雅黑" panose="020B0503020204020204" pitchFamily="34" charset="-122"/>
                        <a:ea typeface="微软雅黑" panose="020B0503020204020204" pitchFamily="34" charset="-122"/>
                      </a:endParaRPr>
                    </a:p>
                  </a:txBody>
                  <a:tcPr marL="19053" marR="19053" marT="19056" marB="68601"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文本框 4"/>
          <p:cNvSpPr txBox="1"/>
          <p:nvPr/>
        </p:nvSpPr>
        <p:spPr>
          <a:xfrm>
            <a:off x="737870" y="194310"/>
            <a:ext cx="2088515" cy="730885"/>
          </a:xfrm>
          <a:prstGeom prst="rect">
            <a:avLst/>
          </a:prstGeom>
          <a:noFill/>
        </p:spPr>
        <p:txBody>
          <a:bodyPr wrap="square" rtlCol="0">
            <a:spAutoFit/>
          </a:bodyPr>
          <a:lstStyle/>
          <a:p>
            <a:pPr algn="just" eaLnBrk="1" hangingPunct="1">
              <a:lnSpc>
                <a:spcPct val="130000"/>
              </a:lnSpc>
            </a:pPr>
            <a:r>
              <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探  索</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3"/>
            </p:custDataLst>
          </p:nvPr>
        </p:nvSpPr>
        <p:spPr>
          <a:xfrm>
            <a:off x="1325507" y="1021889"/>
            <a:ext cx="2316480" cy="521970"/>
          </a:xfrm>
          <a:prstGeom prst="rect">
            <a:avLst/>
          </a:prstGeom>
          <a:noFill/>
        </p:spPr>
        <p:txBody>
          <a:bodyPr wrap="none" rtlCol="0">
            <a:spAutoFit/>
          </a:bodyPr>
          <a:lstStyle>
            <a:defPPr>
              <a:defRPr lang="ko-KR"/>
            </a:defPPr>
            <a:lvl1pPr>
              <a:defRPr sz="2800" b="1">
                <a:latin typeface="+mj-ea"/>
                <a:ea typeface="+mj-ea"/>
              </a:defRPr>
            </a:lvl1pPr>
          </a:lstStyle>
          <a:p>
            <a:r>
              <a:rPr lang="zh-CN" altLang="en-US" dirty="0">
                <a:solidFill>
                  <a:schemeClr val="dk1"/>
                </a:solidFill>
                <a:latin typeface="微软雅黑" panose="020B0503020204020204" pitchFamily="34" charset="-122"/>
                <a:ea typeface="微软雅黑" panose="020B0503020204020204" pitchFamily="34" charset="-122"/>
              </a:rPr>
              <a:t>探寻解决方案</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10" name="椭圆 9"/>
          <p:cNvSpPr/>
          <p:nvPr>
            <p:custDataLst>
              <p:tags r:id="rId4"/>
            </p:custDataLst>
          </p:nvPr>
        </p:nvSpPr>
        <p:spPr>
          <a:xfrm>
            <a:off x="838324" y="1059582"/>
            <a:ext cx="493316" cy="485527"/>
          </a:xfrm>
          <a:prstGeom prst="ellipse">
            <a:avLst/>
          </a:prstGeom>
          <a:solidFill>
            <a:srgbClr val="AAD9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rPr>
              <a:t>3</a:t>
            </a:r>
            <a:endPar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1325507" y="1709004"/>
            <a:ext cx="2444115" cy="668020"/>
          </a:xfrm>
          <a:prstGeom prst="rect">
            <a:avLst/>
          </a:prstGeom>
        </p:spPr>
        <p:txBody>
          <a:bodyPr wrap="none">
            <a:spAutoFit/>
          </a:bodyPr>
          <a:lstStyle/>
          <a:p>
            <a:pPr fontAlgn="auto">
              <a:lnSpc>
                <a:spcPct val="150000"/>
              </a:lnSpc>
            </a:pPr>
            <a:r>
              <a:rPr lang="en-US" altLang="zh-CN"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节约每一度电</a:t>
            </a:r>
            <a:endParaRPr lang="zh-CN" altLang="en-US"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custDataLst>
              <p:tags r:id="rId6"/>
            </p:custDataLst>
          </p:nvPr>
        </p:nvSpPr>
        <p:spPr>
          <a:xfrm>
            <a:off x="1321966" y="2571750"/>
            <a:ext cx="2126615" cy="668020"/>
          </a:xfrm>
          <a:prstGeom prst="rect">
            <a:avLst/>
          </a:prstGeom>
        </p:spPr>
        <p:txBody>
          <a:bodyPr wrap="none">
            <a:spAutoFit/>
          </a:bodyPr>
          <a:lstStyle/>
          <a:p>
            <a:pPr fontAlgn="auto">
              <a:lnSpc>
                <a:spcPct val="150000"/>
              </a:lnSpc>
            </a:pPr>
            <a:r>
              <a:rPr lang="en-US" altLang="zh-CN"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开发新能源</a:t>
            </a:r>
            <a:endParaRPr lang="zh-CN" altLang="en-US" sz="25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144" y="259053"/>
            <a:ext cx="2094365" cy="1752976"/>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1931" y="1844944"/>
            <a:ext cx="1988244" cy="1325496"/>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872" y="3314906"/>
            <a:ext cx="1988244" cy="1330958"/>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5856" y="3314905"/>
            <a:ext cx="2073334" cy="1330959"/>
          </a:xfrm>
          <a:prstGeom prst="rect">
            <a:avLst/>
          </a:prstGeom>
        </p:spPr>
      </p:pic>
      <p:pic>
        <p:nvPicPr>
          <p:cNvPr id="19" name="图片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1930" y="3309442"/>
            <a:ext cx="1970579" cy="1330959"/>
          </a:xfrm>
          <a:prstGeom prst="rect">
            <a:avLst/>
          </a:prstGeom>
        </p:spPr>
      </p:pic>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par>
                                <p:cTn id="25" presetID="14" presetClass="entr" presetSubtype="1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0"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1115616" y="1059582"/>
            <a:ext cx="3027680" cy="521970"/>
          </a:xfrm>
          <a:prstGeom prst="rect">
            <a:avLst/>
          </a:prstGeom>
          <a:noFill/>
        </p:spPr>
        <p:txBody>
          <a:bodyPr wrap="none" rtlCol="0">
            <a:spAutoFit/>
          </a:bodyPr>
          <a:lstStyle>
            <a:defPPr>
              <a:defRPr lang="ko-KR"/>
            </a:defPPr>
            <a:lvl1pPr>
              <a:defRPr sz="2800" b="1">
                <a:latin typeface="+mj-ea"/>
                <a:ea typeface="+mj-ea"/>
              </a:defRPr>
            </a:lvl1pPr>
          </a:lstStyle>
          <a:p>
            <a:r>
              <a:rPr lang="zh-CN" altLang="en-US" dirty="0">
                <a:solidFill>
                  <a:schemeClr val="dk1"/>
                </a:solidFill>
                <a:latin typeface="微软雅黑" panose="020B0503020204020204" pitchFamily="34" charset="-122"/>
                <a:ea typeface="微软雅黑" panose="020B0503020204020204" pitchFamily="34" charset="-122"/>
              </a:rPr>
              <a:t>说说我们能做什么</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3" name="椭圆 2"/>
          <p:cNvSpPr/>
          <p:nvPr>
            <p:custDataLst>
              <p:tags r:id="rId4"/>
            </p:custDataLst>
          </p:nvPr>
        </p:nvSpPr>
        <p:spPr>
          <a:xfrm>
            <a:off x="580821" y="1086833"/>
            <a:ext cx="502582" cy="495969"/>
          </a:xfrm>
          <a:prstGeom prst="ellipse">
            <a:avLst/>
          </a:prstGeom>
          <a:solidFill>
            <a:srgbClr val="FF6F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noProof="1">
                <a:solidFill>
                  <a:schemeClr val="lt1"/>
                </a:solidFill>
                <a:latin typeface="微软雅黑" panose="020B0503020204020204" pitchFamily="34" charset="-122"/>
                <a:ea typeface="微软雅黑" panose="020B0503020204020204" pitchFamily="34" charset="-122"/>
              </a:rPr>
              <a:t>4</a:t>
            </a:r>
            <a:endParaRPr lang="en-US" altLang="zh-CN" sz="2800" noProof="1">
              <a:solidFill>
                <a:schemeClr val="lt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37870" y="194310"/>
            <a:ext cx="2088515" cy="730885"/>
          </a:xfrm>
          <a:prstGeom prst="rect">
            <a:avLst/>
          </a:prstGeom>
          <a:noFill/>
        </p:spPr>
        <p:txBody>
          <a:bodyPr wrap="square" rtlCol="0">
            <a:spAutoFit/>
          </a:bodyPr>
          <a:lstStyle/>
          <a:p>
            <a:pPr algn="just" eaLnBrk="1" hangingPunct="1">
              <a:lnSpc>
                <a:spcPct val="130000"/>
              </a:lnSpc>
            </a:pPr>
            <a:r>
              <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探  索</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5"/>
            </p:custDataLst>
          </p:nvPr>
        </p:nvSpPr>
        <p:spPr>
          <a:xfrm>
            <a:off x="580821" y="1752258"/>
            <a:ext cx="7591580" cy="3022600"/>
          </a:xfrm>
          <a:prstGeom prst="rect">
            <a:avLst/>
          </a:prstGeom>
          <a:solidFill>
            <a:schemeClr val="accent4">
              <a:lumMod val="20000"/>
              <a:lumOff val="80000"/>
            </a:schemeClr>
          </a:solidFill>
          <a:ln w="31750" cmpd="sng">
            <a:solidFill>
              <a:schemeClr val="accent1">
                <a:shade val="50000"/>
                <a:alpha val="29000"/>
              </a:schemeClr>
            </a:solidFill>
            <a:prstDash val="solid"/>
          </a:ln>
          <a:effectLst>
            <a:outerShdw blurRad="50800" dist="38100" dir="2700000" algn="tl" rotWithShape="0">
              <a:prstClr val="black">
                <a:alpha val="40000"/>
              </a:prstClr>
            </a:outerShdw>
          </a:effectLst>
        </p:spPr>
        <p:txBody>
          <a:bodyPr wrap="square" lIns="269611" tIns="68594" rIns="269611" bIns="68594" rtlCol="0">
            <a:spAutoFit/>
          </a:bodyPr>
          <a:lstStyle/>
          <a:p>
            <a:pPr marL="685800" indent="-685800">
              <a:lnSpc>
                <a:spcPct val="125000"/>
              </a:lnSpc>
              <a:buFont typeface="Arial" panose="020B0604020202020204" pitchFamily="34" charset="0"/>
              <a:buChar char="•"/>
            </a:pP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夏季空调温度再调高</a:t>
            </a:r>
            <a:r>
              <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5800" indent="-685800">
              <a:lnSpc>
                <a:spcPct val="125000"/>
              </a:lnSpc>
              <a:buFont typeface="Arial" panose="020B0604020202020204" pitchFamily="34" charset="0"/>
              <a:buChar char="•"/>
            </a:pP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在大部分时间里使用电风扇的中、低档。</a:t>
            </a:r>
            <a:endPar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indent="-685800">
              <a:lnSpc>
                <a:spcPct val="125000"/>
              </a:lnSpc>
              <a:buFont typeface="Arial" panose="020B0604020202020204" pitchFamily="34" charset="0"/>
              <a:buChar char="•"/>
            </a:pP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随手关灯。</a:t>
            </a:r>
            <a:endPar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indent="-685800">
              <a:lnSpc>
                <a:spcPct val="125000"/>
              </a:lnSpc>
              <a:buFont typeface="Arial" panose="020B0604020202020204" pitchFamily="34" charset="0"/>
              <a:buChar char="•"/>
            </a:pP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用自行车、步行或坐公交车代替自驾车出行。</a:t>
            </a:r>
            <a:endPar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685800" indent="-685800">
              <a:lnSpc>
                <a:spcPct val="125000"/>
              </a:lnSpc>
              <a:buFont typeface="Arial" panose="020B0604020202020204" pitchFamily="34" charset="0"/>
              <a:buChar char="•"/>
            </a:pPr>
            <a:r>
              <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endPar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椭圆形标注 6"/>
          <p:cNvSpPr/>
          <p:nvPr>
            <p:custDataLst>
              <p:tags r:id="rId6"/>
            </p:custDataLst>
          </p:nvPr>
        </p:nvSpPr>
        <p:spPr>
          <a:xfrm>
            <a:off x="6660233" y="1059581"/>
            <a:ext cx="1656184" cy="1030337"/>
          </a:xfrm>
          <a:prstGeom prst="wedgeEllipseCallout">
            <a:avLst>
              <a:gd name="adj1" fmla="val -60419"/>
              <a:gd name="adj2" fmla="val 54315"/>
            </a:avLst>
          </a:prstGeom>
          <a:solidFill>
            <a:srgbClr val="B2DB2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7187" tIns="68594" rIns="137187" bIns="68594" rtlCol="0" anchor="ctr"/>
          <a:lstStyle/>
          <a:p>
            <a:pPr algn="ctr"/>
            <a:r>
              <a:rPr lang="zh-CN" altLang="en-US" sz="2200" dirty="0">
                <a:solidFill>
                  <a:schemeClr val="dk1">
                    <a:lumMod val="85000"/>
                    <a:lumOff val="15000"/>
                  </a:schemeClr>
                </a:solidFill>
                <a:latin typeface="微软雅黑" panose="020B0503020204020204" pitchFamily="34" charset="-122"/>
                <a:ea typeface="微软雅黑" panose="020B0503020204020204" pitchFamily="34" charset="-122"/>
              </a:rPr>
              <a:t>你可以想到更多！</a:t>
            </a:r>
            <a:endParaRPr lang="zh-CN" altLang="en-US" sz="2200" dirty="0">
              <a:solidFill>
                <a:schemeClr val="dk1">
                  <a:lumMod val="85000"/>
                  <a:lumOff val="15000"/>
                </a:schemeClr>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9065" y="2638621"/>
            <a:ext cx="1130532" cy="2077119"/>
          </a:xfrm>
          <a:prstGeom prst="rect">
            <a:avLst/>
          </a:prstGeom>
        </p:spPr>
      </p:pic>
      <p:sp>
        <p:nvSpPr>
          <p:cNvPr id="19" name="矩形: 圆角 18"/>
          <p:cNvSpPr/>
          <p:nvPr>
            <p:custDataLst>
              <p:tags r:id="rId4"/>
            </p:custDataLst>
          </p:nvPr>
        </p:nvSpPr>
        <p:spPr>
          <a:xfrm>
            <a:off x="-635" y="195580"/>
            <a:ext cx="1782445" cy="6197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94970" y="151765"/>
            <a:ext cx="2088515" cy="730885"/>
          </a:xfrm>
          <a:prstGeom prst="rect">
            <a:avLst/>
          </a:prstGeom>
          <a:noFill/>
        </p:spPr>
        <p:txBody>
          <a:bodyPr wrap="square" rtlCol="0">
            <a:spAutoFit/>
          </a:bodyPr>
          <a:lstStyle/>
          <a:p>
            <a:pPr algn="just" eaLnBrk="1" hangingPunct="1">
              <a:lnSpc>
                <a:spcPct val="130000"/>
              </a:lnSpc>
            </a:pPr>
            <a:r>
              <a:rPr lang="zh-CN" altLang="en-US" sz="32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研  讨</a:t>
            </a:r>
            <a:endParaRPr lang="zh-CN" altLang="en-US" sz="32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rcRect t="26592"/>
          <a:stretch>
            <a:fillRect/>
          </a:stretch>
        </p:blipFill>
        <p:spPr>
          <a:xfrm rot="16601879">
            <a:off x="-67310" y="241935"/>
            <a:ext cx="550545" cy="489585"/>
          </a:xfrm>
          <a:custGeom>
            <a:avLst/>
            <a:gdLst>
              <a:gd name="connsiteX0" fmla="*/ 550469 w 550469"/>
              <a:gd name="connsiteY0" fmla="*/ 0 h 489335"/>
              <a:gd name="connsiteX1" fmla="*/ 550469 w 550469"/>
              <a:gd name="connsiteY1" fmla="*/ 489335 h 489335"/>
              <a:gd name="connsiteX2" fmla="*/ 0 w 550469"/>
              <a:gd name="connsiteY2" fmla="*/ 489335 h 489335"/>
              <a:gd name="connsiteX3" fmla="*/ 0 w 550469"/>
              <a:gd name="connsiteY3" fmla="*/ 64646 h 489335"/>
            </a:gdLst>
            <a:ahLst/>
            <a:cxnLst>
              <a:cxn ang="0">
                <a:pos x="connsiteX0" y="connsiteY0"/>
              </a:cxn>
              <a:cxn ang="0">
                <a:pos x="connsiteX1" y="connsiteY1"/>
              </a:cxn>
              <a:cxn ang="0">
                <a:pos x="connsiteX2" y="connsiteY2"/>
              </a:cxn>
              <a:cxn ang="0">
                <a:pos x="connsiteX3" y="connsiteY3"/>
              </a:cxn>
            </a:cxnLst>
            <a:rect l="l" t="t" r="r" b="b"/>
            <a:pathLst>
              <a:path w="550469" h="489335">
                <a:moveTo>
                  <a:pt x="550469" y="0"/>
                </a:moveTo>
                <a:lnTo>
                  <a:pt x="550469" y="489335"/>
                </a:lnTo>
                <a:lnTo>
                  <a:pt x="0" y="489335"/>
                </a:lnTo>
                <a:lnTo>
                  <a:pt x="0" y="64646"/>
                </a:lnTo>
                <a:close/>
              </a:path>
            </a:pathLst>
          </a:cu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rcRect t="26592"/>
          <a:stretch>
            <a:fillRect/>
          </a:stretch>
        </p:blipFill>
        <p:spPr>
          <a:xfrm rot="16601879" flipH="1" flipV="1">
            <a:off x="-25400" y="266065"/>
            <a:ext cx="550545" cy="489585"/>
          </a:xfrm>
          <a:custGeom>
            <a:avLst/>
            <a:gdLst>
              <a:gd name="connsiteX0" fmla="*/ 550469 w 550469"/>
              <a:gd name="connsiteY0" fmla="*/ 0 h 489335"/>
              <a:gd name="connsiteX1" fmla="*/ 550469 w 550469"/>
              <a:gd name="connsiteY1" fmla="*/ 489335 h 489335"/>
              <a:gd name="connsiteX2" fmla="*/ 0 w 550469"/>
              <a:gd name="connsiteY2" fmla="*/ 489335 h 489335"/>
              <a:gd name="connsiteX3" fmla="*/ 0 w 550469"/>
              <a:gd name="connsiteY3" fmla="*/ 64646 h 489335"/>
            </a:gdLst>
            <a:ahLst/>
            <a:cxnLst>
              <a:cxn ang="0">
                <a:pos x="connsiteX0" y="connsiteY0"/>
              </a:cxn>
              <a:cxn ang="0">
                <a:pos x="connsiteX1" y="connsiteY1"/>
              </a:cxn>
              <a:cxn ang="0">
                <a:pos x="connsiteX2" y="connsiteY2"/>
              </a:cxn>
              <a:cxn ang="0">
                <a:pos x="connsiteX3" y="connsiteY3"/>
              </a:cxn>
            </a:cxnLst>
            <a:rect l="l" t="t" r="r" b="b"/>
            <a:pathLst>
              <a:path w="550469" h="489335">
                <a:moveTo>
                  <a:pt x="550469" y="0"/>
                </a:moveTo>
                <a:lnTo>
                  <a:pt x="550469" y="489335"/>
                </a:lnTo>
                <a:lnTo>
                  <a:pt x="0" y="489335"/>
                </a:lnTo>
                <a:lnTo>
                  <a:pt x="0" y="64646"/>
                </a:lnTo>
                <a:close/>
              </a:path>
            </a:pathLst>
          </a:custGeom>
        </p:spPr>
      </p:pic>
      <p:sp>
        <p:nvSpPr>
          <p:cNvPr id="6" name="对话气泡: 圆角矩形 5"/>
          <p:cNvSpPr/>
          <p:nvPr>
            <p:custDataLst>
              <p:tags r:id="rId6"/>
            </p:custDataLst>
          </p:nvPr>
        </p:nvSpPr>
        <p:spPr bwMode="auto">
          <a:xfrm>
            <a:off x="2123913" y="483516"/>
            <a:ext cx="5976478" cy="1949059"/>
          </a:xfrm>
          <a:prstGeom prst="wedgeRoundRectCallout">
            <a:avLst>
              <a:gd name="adj1" fmla="val -60530"/>
              <a:gd name="adj2" fmla="val 20172"/>
              <a:gd name="adj3" fmla="val 16667"/>
            </a:avLst>
          </a:prstGeom>
          <a:solidFill>
            <a:schemeClr val="accent1"/>
          </a:solidFill>
          <a:ln w="9525" cap="flat" cmpd="sng" algn="ctr">
            <a:solidFill>
              <a:schemeClr val="dk1"/>
            </a:solidFill>
            <a:prstDash val="solid"/>
            <a:round/>
            <a:headEnd type="none" w="med" len="med"/>
            <a:tailEnd type="none" w="med" len="med"/>
          </a:ln>
        </p:spPr>
        <p:txBody>
          <a:bodyPr vert="horz" wrap="square" lIns="91440" tIns="45720" rIns="91440" bIns="45720" numCol="1" rtlCol="0" anchor="t" anchorCtr="0" compatLnSpc="1"/>
          <a:lstStyle/>
          <a:p>
            <a:pPr eaLnBrk="1" latinLnBrk="1" hangingPunct="1"/>
            <a:endParaRPr lang="zh-CN" altLang="en-US" sz="2800" dirty="0">
              <a:solidFill>
                <a:schemeClr val="lt1"/>
              </a:solidFill>
              <a:latin typeface="微软雅黑" panose="020B0503020204020204" pitchFamily="34" charset="-122"/>
              <a:ea typeface="微软雅黑" panose="020B0503020204020204" pitchFamily="34" charset="-122"/>
            </a:endParaRPr>
          </a:p>
          <a:p>
            <a:pPr eaLnBrk="1" latinLnBrk="1" hangingPunct="1"/>
            <a:endParaRPr kumimoji="0" lang="zh-CN" altLang="en-US" sz="2800" b="0" i="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endParaRPr>
          </a:p>
        </p:txBody>
      </p:sp>
      <p:sp>
        <p:nvSpPr>
          <p:cNvPr id="8" name="矩形 7"/>
          <p:cNvSpPr/>
          <p:nvPr/>
        </p:nvSpPr>
        <p:spPr>
          <a:xfrm>
            <a:off x="2202667" y="463471"/>
            <a:ext cx="5883213" cy="2009775"/>
          </a:xfrm>
          <a:prstGeom prst="rect">
            <a:avLst/>
          </a:prstGeom>
        </p:spPr>
        <p:txBody>
          <a:bodyPr wrap="square">
            <a:spAutoFit/>
          </a:bodyPr>
          <a:lstStyle/>
          <a:p>
            <a:pPr algn="just">
              <a:lnSpc>
                <a:spcPct val="120000"/>
              </a:lnSpc>
              <a:spcAft>
                <a:spcPts val="0"/>
              </a:spcAft>
            </a:pPr>
            <a:r>
              <a:rPr lang="zh-CN" altLang="zh-CN" sz="2600" kern="1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以“有效、合理地利用资源”为标准，从衣、食、住、行等方面说一说，可以怎样通过科学、合理地安排生活达到节能减排的目的？</a:t>
            </a:r>
            <a:endParaRPr lang="zh-CN" altLang="zh-CN" sz="2600" kern="1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对话气泡: 圆角矩形 8"/>
          <p:cNvSpPr/>
          <p:nvPr>
            <p:custDataLst>
              <p:tags r:id="rId7"/>
            </p:custDataLst>
          </p:nvPr>
        </p:nvSpPr>
        <p:spPr bwMode="auto">
          <a:xfrm>
            <a:off x="2147570" y="2584450"/>
            <a:ext cx="5643245" cy="2546350"/>
          </a:xfrm>
          <a:prstGeom prst="wedgeRoundRectCallout">
            <a:avLst>
              <a:gd name="adj1" fmla="val 55436"/>
              <a:gd name="adj2" fmla="val -6867"/>
              <a:gd name="adj3" fmla="val 16667"/>
            </a:avLst>
          </a:prstGeom>
          <a:solidFill>
            <a:schemeClr val="accent1"/>
          </a:solidFill>
          <a:ln w="9525" cap="flat" cmpd="sng" algn="ctr">
            <a:solidFill>
              <a:schemeClr val="dk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1"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dk1"/>
              </a:solidFill>
              <a:effectLst/>
              <a:latin typeface="微软雅黑" panose="020B0503020204020204" pitchFamily="34" charset="-122"/>
              <a:ea typeface="微软雅黑" panose="020B0503020204020204" pitchFamily="34" charset="-122"/>
            </a:endParaRPr>
          </a:p>
        </p:txBody>
      </p:sp>
      <p:sp>
        <p:nvSpPr>
          <p:cNvPr id="12" name="矩形 11"/>
          <p:cNvSpPr/>
          <p:nvPr>
            <p:custDataLst>
              <p:tags r:id="rId8"/>
            </p:custDataLst>
          </p:nvPr>
        </p:nvSpPr>
        <p:spPr>
          <a:xfrm>
            <a:off x="2195830" y="2639060"/>
            <a:ext cx="6155055" cy="2491740"/>
          </a:xfrm>
          <a:prstGeom prst="rect">
            <a:avLst/>
          </a:prstGeom>
        </p:spPr>
        <p:txBody>
          <a:bodyPr wrap="square">
            <a:spAutoFit/>
          </a:bodyPr>
          <a:lstStyle/>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衣：少买没必要的衣服，多穿棉质衣服。</a:t>
            </a:r>
            <a:endParaRPr lang="en-US"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食：</a:t>
            </a:r>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低碳烹调减少煎炒烹炸的菜肴，多</a:t>
            </a:r>
            <a:endPar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ea"/>
              </a:rPr>
              <a:t>煮食蔬菜。</a:t>
            </a:r>
            <a:endParaRPr lang="en-US"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住：选择小户型，不过度装修，节约</a:t>
            </a:r>
            <a:endPar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用电。</a:t>
            </a:r>
            <a:endParaRPr lang="en-US"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行：少开车，多坐公交或开电动车。</a:t>
            </a:r>
            <a:endParaRPr lang="zh-CN" altLang="zh-CN" sz="2600" kern="1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669" y="1059582"/>
            <a:ext cx="1399655" cy="3435846"/>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p:bldP spid="9" grpId="0" bldLvl="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文本框 1"/>
          <p:cNvSpPr txBox="1">
            <a:spLocks noChangeArrowheads="1"/>
          </p:cNvSpPr>
          <p:nvPr/>
        </p:nvSpPr>
        <p:spPr bwMode="auto">
          <a:xfrm>
            <a:off x="310515" y="23812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r>
              <a:rPr lang="zh-CN" altLang="en-US" sz="2800" b="1" dirty="0">
                <a:solidFill>
                  <a:schemeClr val="accent1"/>
                </a:solidFill>
                <a:latin typeface="微软雅黑" panose="020B0503020204020204" pitchFamily="34" charset="-122"/>
                <a:ea typeface="微软雅黑" panose="020B0503020204020204" pitchFamily="34" charset="-122"/>
              </a:rPr>
              <a:t>课堂小结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100" name="文本框 99"/>
          <p:cNvSpPr txBox="1"/>
          <p:nvPr>
            <p:custDataLst>
              <p:tags r:id="rId3"/>
            </p:custDataLst>
          </p:nvPr>
        </p:nvSpPr>
        <p:spPr>
          <a:xfrm>
            <a:off x="1259840" y="1275715"/>
            <a:ext cx="6498590" cy="2245360"/>
          </a:xfrm>
          <a:prstGeom prst="rect">
            <a:avLst/>
          </a:prstGeom>
          <a:noFill/>
          <a:ln w="9525">
            <a:noFill/>
          </a:ln>
        </p:spPr>
        <p:txBody>
          <a:bodyPr wrap="square">
            <a:spAutoFit/>
          </a:bodyPr>
          <a:p>
            <a:pPr indent="0"/>
            <a:r>
              <a:rPr lang="en-US" altLang="zh-CN" sz="2800" b="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800" b="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今天这节课，我们学习了合理利用能源，知道了</a:t>
            </a:r>
            <a:r>
              <a:rPr lang="zh-CN" sz="2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能源的利用过程会对环境带来影响。</a:t>
            </a:r>
            <a:r>
              <a:rPr lang="zh-CN" sz="2800" b="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我们知道了</a:t>
            </a:r>
            <a:r>
              <a:rPr lang="zh-CN" sz="280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要节约能源，合理使用能源。</a:t>
            </a:r>
            <a:r>
              <a:rPr lang="zh-CN" sz="2800" b="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下节课我们将学习让资源再生，课后请大家认真预习。</a:t>
            </a:r>
            <a:endParaRPr lang="zh-CN" altLang="en-US" sz="2800" b="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文本框 1"/>
          <p:cNvSpPr txBox="1">
            <a:spLocks noChangeArrowheads="1"/>
          </p:cNvSpPr>
          <p:nvPr/>
        </p:nvSpPr>
        <p:spPr bwMode="auto">
          <a:xfrm>
            <a:off x="310515" y="23812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r>
              <a:rPr lang="zh-CN" altLang="en-US" sz="2800" b="1" dirty="0">
                <a:solidFill>
                  <a:schemeClr val="accent1"/>
                </a:solidFill>
                <a:latin typeface="微软雅黑" panose="020B0503020204020204" pitchFamily="34" charset="-122"/>
                <a:ea typeface="微软雅黑" panose="020B0503020204020204" pitchFamily="34" charset="-122"/>
              </a:rPr>
              <a:t>知识脉络</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524016" y="339502"/>
            <a:ext cx="4027096" cy="4464496"/>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72000" y="1414607"/>
            <a:ext cx="7800000" cy="2314286"/>
          </a:xfrm>
          <a:prstGeom prst="rect">
            <a:avLst/>
          </a:prstGeom>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114405"/>
            <a:ext cx="6245475" cy="3268234"/>
          </a:xfrm>
          <a:prstGeom prst="rect">
            <a:avLst/>
          </a:prstGeom>
        </p:spPr>
      </p:pic>
      <p:sp>
        <p:nvSpPr>
          <p:cNvPr id="4" name="文本框 1"/>
          <p:cNvSpPr txBox="1">
            <a:spLocks noChangeArrowheads="1"/>
          </p:cNvSpPr>
          <p:nvPr/>
        </p:nvSpPr>
        <p:spPr bwMode="auto">
          <a:xfrm>
            <a:off x="310515" y="238125"/>
            <a:ext cx="1605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ulim" panose="020B0600000101010101" pitchFamily="34" charset="-127"/>
                <a:ea typeface="Gulim" panose="020B0600000101010101" pitchFamily="34" charset="-127"/>
              </a:defRPr>
            </a:lvl1pPr>
            <a:lvl2pPr marL="742950" indent="-285750">
              <a:defRPr>
                <a:solidFill>
                  <a:schemeClr val="tx1"/>
                </a:solidFill>
                <a:latin typeface="Gulim" panose="020B0600000101010101" pitchFamily="34" charset="-127"/>
                <a:ea typeface="Gulim" panose="020B0600000101010101" pitchFamily="34" charset="-127"/>
              </a:defRPr>
            </a:lvl2pPr>
            <a:lvl3pPr marL="1143000" indent="-228600">
              <a:defRPr>
                <a:solidFill>
                  <a:schemeClr val="tx1"/>
                </a:solidFill>
                <a:latin typeface="Gulim" panose="020B0600000101010101" pitchFamily="34" charset="-127"/>
                <a:ea typeface="Gulim" panose="020B0600000101010101" pitchFamily="34" charset="-127"/>
              </a:defRPr>
            </a:lvl3pPr>
            <a:lvl4pPr marL="1600200" indent="-228600">
              <a:defRPr>
                <a:solidFill>
                  <a:schemeClr val="tx1"/>
                </a:solidFill>
                <a:latin typeface="Gulim" panose="020B0600000101010101" pitchFamily="34" charset="-127"/>
                <a:ea typeface="Gulim" panose="020B0600000101010101" pitchFamily="34" charset="-127"/>
              </a:defRPr>
            </a:lvl4pPr>
            <a:lvl5pPr marL="2057400" indent="-228600">
              <a:defRPr>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a:solidFill>
                  <a:schemeClr val="tx1"/>
                </a:solidFill>
                <a:latin typeface="Gulim" panose="020B0600000101010101" pitchFamily="34" charset="-127"/>
                <a:ea typeface="Gulim" panose="020B0600000101010101" pitchFamily="34" charset="-127"/>
              </a:defRPr>
            </a:lvl9pPr>
          </a:lstStyle>
          <a:p>
            <a:r>
              <a:rPr lang="zh-CN" altLang="en-US" sz="2800" b="1" dirty="0">
                <a:solidFill>
                  <a:schemeClr val="accent1"/>
                </a:solidFill>
                <a:latin typeface="微软雅黑" panose="020B0503020204020204" pitchFamily="34" charset="-122"/>
                <a:ea typeface="微软雅黑" panose="020B0503020204020204" pitchFamily="34" charset="-122"/>
              </a:rPr>
              <a:t>课后作业</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5" name="Rectangle 3"/>
          <p:cNvSpPr>
            <a:spLocks noGrp="1" noChangeArrowheads="1"/>
          </p:cNvSpPr>
          <p:nvPr>
            <p:custDataLst>
              <p:tags r:id="rId4"/>
            </p:custDataLst>
          </p:nvPr>
        </p:nvSpPr>
        <p:spPr bwMode="auto">
          <a:xfrm>
            <a:off x="2843808" y="2139702"/>
            <a:ext cx="4122387" cy="607695"/>
          </a:xfrm>
          <a:prstGeom prst="rect">
            <a:avLst/>
          </a:prstGeom>
          <a:noFill/>
          <a:ln>
            <a:noFill/>
          </a:ln>
        </p:spPr>
        <p:txBody>
          <a:bodyPr wrap="square">
            <a:spAutoFit/>
          </a:bodyPr>
          <a:lstStyle/>
          <a:p>
            <a:pPr algn="ctr">
              <a:lnSpc>
                <a:spcPct val="120000"/>
              </a:lnSpc>
              <a:defRPr/>
            </a:pPr>
            <a:r>
              <a:rPr lang="zh-CN" altLang="en-US" sz="2800" b="1" dirty="0">
                <a:solidFill>
                  <a:schemeClr val="dk1"/>
                </a:solidFill>
                <a:latin typeface="微软雅黑" panose="020B0503020204020204" pitchFamily="34" charset="-122"/>
                <a:ea typeface="微软雅黑" panose="020B0503020204020204" pitchFamily="34" charset="-122"/>
              </a:rPr>
              <a:t>完成对应课时训练。</a:t>
            </a:r>
            <a:endParaRPr lang="zh-CN" altLang="en-US" sz="2800" b="1" dirty="0">
              <a:solidFill>
                <a:schemeClr val="dk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445" y="2355726"/>
            <a:ext cx="2399480" cy="2399480"/>
          </a:xfrm>
          <a:prstGeom prst="rect">
            <a:avLst/>
          </a:prstGeom>
        </p:spPr>
      </p:pic>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5121" name="图片 1"/>
          <p:cNvPicPr>
            <a:picLocks noChangeAspect="1"/>
          </p:cNvPicPr>
          <p:nvPr/>
        </p:nvPicPr>
        <p:blipFill>
          <a:blip r:embed="rId3"/>
          <a:stretch>
            <a:fillRect/>
          </a:stretch>
        </p:blipFill>
        <p:spPr>
          <a:xfrm>
            <a:off x="2414588" y="2143125"/>
            <a:ext cx="4314825" cy="573088"/>
          </a:xfrm>
          <a:prstGeom prst="rect">
            <a:avLst/>
          </a:prstGeom>
          <a:noFill/>
          <a:ln w="9525">
            <a:noFill/>
          </a:ln>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2293" name="文本框 14"/>
          <p:cNvSpPr txBox="1"/>
          <p:nvPr>
            <p:custDataLst>
              <p:tags r:id="rId3"/>
            </p:custDataLst>
          </p:nvPr>
        </p:nvSpPr>
        <p:spPr>
          <a:xfrm>
            <a:off x="367189" y="447675"/>
            <a:ext cx="1846421" cy="530225"/>
          </a:xfrm>
          <a:prstGeom prst="rect">
            <a:avLst/>
          </a:prstGeom>
          <a:noFill/>
          <a:ln w="9525">
            <a:noFill/>
          </a:ln>
        </p:spPr>
        <p:txBody>
          <a:bodyPr wrap="square" lIns="68580" tIns="34290" rIns="68580" bIns="34290" anchor="t">
            <a:spAutoFit/>
          </a:bodyPr>
          <a:lstStyle/>
          <a:p>
            <a:pPr eaLnBrk="0" hangingPunct="0"/>
            <a:r>
              <a:rPr lang="zh-CN" altLang="en-US" sz="3000">
                <a:solidFill>
                  <a:srgbClr val="000000"/>
                </a:solidFill>
                <a:latin typeface="微软雅黑" panose="020B0503020204020204" pitchFamily="34" charset="-122"/>
                <a:ea typeface="微软雅黑" panose="020B0503020204020204" pitchFamily="34" charset="-122"/>
              </a:rPr>
              <a:t>情景导入</a:t>
            </a:r>
            <a:endParaRPr lang="zh-CN" altLang="en-US" sz="3000">
              <a:solidFill>
                <a:srgbClr val="000000"/>
              </a:solidFill>
              <a:latin typeface="微软雅黑" panose="020B0503020204020204" pitchFamily="34" charset="-122"/>
              <a:ea typeface="微软雅黑" panose="020B0503020204020204" pitchFamily="34" charset="-122"/>
            </a:endParaRPr>
          </a:p>
        </p:txBody>
      </p:sp>
      <p:sp>
        <p:nvSpPr>
          <p:cNvPr id="22" name="云形标注 21"/>
          <p:cNvSpPr/>
          <p:nvPr>
            <p:custDataLst>
              <p:tags r:id="rId4"/>
            </p:custDataLst>
          </p:nvPr>
        </p:nvSpPr>
        <p:spPr>
          <a:xfrm>
            <a:off x="2373154" y="301943"/>
            <a:ext cx="6399848" cy="821531"/>
          </a:xfrm>
          <a:prstGeom prst="cloudCallout">
            <a:avLst>
              <a:gd name="adj1" fmla="val 32034"/>
              <a:gd name="adj2" fmla="val 516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fontAlgn="auto">
              <a:lnSpc>
                <a:spcPct val="130000"/>
              </a:lnSpc>
            </a:pPr>
            <a:r>
              <a:rPr lang="zh-CN" altLang="en-US" sz="2800" b="1">
                <a:solidFill>
                  <a:schemeClr val="accent1">
                    <a:lumMod val="75000"/>
                  </a:schemeClr>
                </a:solidFill>
                <a:latin typeface="微软雅黑" panose="020B0503020204020204" pitchFamily="34" charset="-122"/>
                <a:ea typeface="微软雅黑" panose="020B0503020204020204" pitchFamily="34" charset="-122"/>
                <a:sym typeface="+mn-ea"/>
              </a:rPr>
              <a:t>同学们、你们知道能量能够为我们带来什么？</a:t>
            </a:r>
            <a:endParaRPr lang="zh-CN" altLang="en-US" sz="2800" b="1">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100" name="文本框 99"/>
          <p:cNvSpPr txBox="1"/>
          <p:nvPr>
            <p:custDataLst>
              <p:tags r:id="rId5"/>
            </p:custDataLst>
          </p:nvPr>
        </p:nvSpPr>
        <p:spPr>
          <a:xfrm>
            <a:off x="4788535" y="1923574"/>
            <a:ext cx="3258026" cy="2676525"/>
          </a:xfrm>
          <a:prstGeom prst="rect">
            <a:avLst/>
          </a:prstGeom>
          <a:noFill/>
          <a:ln w="9525">
            <a:noFill/>
          </a:ln>
        </p:spPr>
        <p:txBody>
          <a:bodyPr wrap="square">
            <a:spAutoFit/>
          </a:bodyPr>
          <a:lstStyle/>
          <a:p>
            <a:pPr indent="0"/>
            <a:r>
              <a:rPr lang="zh-CN" altLang="en-US" sz="2400" b="1">
                <a:solidFill>
                  <a:srgbClr val="000000"/>
                </a:solidFill>
                <a:latin typeface="微软雅黑" panose="020B0503020204020204" pitchFamily="34" charset="-122"/>
                <a:ea typeface="微软雅黑" panose="020B0503020204020204" pitchFamily="34" charset="-122"/>
              </a:rPr>
              <a:t>煤、石油、天然气这些化石燃料中的能量能够为我们的房间调节冷暖或带来光明，</a:t>
            </a:r>
            <a:r>
              <a:rPr lang="zh-CN" altLang="en-US" sz="2400" b="1">
                <a:solidFill>
                  <a:srgbClr val="000000"/>
                </a:solidFill>
                <a:latin typeface="微软雅黑" panose="020B0503020204020204" pitchFamily="34" charset="-122"/>
                <a:ea typeface="微软雅黑" panose="020B0503020204020204" pitchFamily="34" charset="-122"/>
                <a:sym typeface="+mn-ea"/>
              </a:rPr>
              <a:t>也能驱动车辆、烹调食物、转动机器。</a:t>
            </a:r>
            <a:endParaRPr lang="zh-CN" altLang="en-US" sz="2400" b="1">
              <a:solidFill>
                <a:srgbClr val="000000"/>
              </a:solidFill>
              <a:latin typeface="微软雅黑" panose="020B0503020204020204" pitchFamily="34" charset="-122"/>
              <a:ea typeface="微软雅黑" panose="020B0503020204020204" pitchFamily="34" charset="-122"/>
            </a:endParaRPr>
          </a:p>
          <a:p>
            <a:pPr indent="0"/>
            <a:endParaRPr lang="zh-CN" altLang="en-US" sz="2400" b="1">
              <a:solidFill>
                <a:srgbClr val="000000"/>
              </a:solidFill>
              <a:latin typeface="微软雅黑" panose="020B0503020204020204" pitchFamily="34" charset="-122"/>
              <a:ea typeface="微软雅黑" panose="020B0503020204020204" pitchFamily="34" charset="-122"/>
            </a:endParaRPr>
          </a:p>
        </p:txBody>
      </p:sp>
      <p:pic>
        <p:nvPicPr>
          <p:cNvPr id="3" name="图片 2"/>
          <p:cNvPicPr/>
          <p:nvPr>
            <p:custDataLst>
              <p:tags r:id="rId6"/>
            </p:custDataLst>
          </p:nvPr>
        </p:nvPicPr>
        <p:blipFill>
          <a:blip r:embed="rId7"/>
          <a:stretch>
            <a:fillRect/>
          </a:stretch>
        </p:blipFill>
        <p:spPr>
          <a:xfrm>
            <a:off x="366713" y="1812131"/>
            <a:ext cx="3457575" cy="2643664"/>
          </a:xfrm>
          <a:prstGeom prst="rect">
            <a:avLst/>
          </a:prstGeom>
          <a:noFill/>
          <a:ln w="9525">
            <a:noFill/>
          </a:ln>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6145" name="图片 1"/>
          <p:cNvPicPr>
            <a:picLocks noChangeAspect="1"/>
          </p:cNvPicPr>
          <p:nvPr/>
        </p:nvPicPr>
        <p:blipFill>
          <a:blip r:embed="rId3"/>
          <a:stretch>
            <a:fillRect/>
          </a:stretch>
        </p:blipFill>
        <p:spPr>
          <a:xfrm>
            <a:off x="539750" y="957263"/>
            <a:ext cx="7704138" cy="2838450"/>
          </a:xfrm>
          <a:prstGeom prst="rect">
            <a:avLst/>
          </a:prstGeom>
          <a:noFill/>
          <a:ln w="9525">
            <a:noFill/>
          </a:ln>
        </p:spPr>
      </p:pic>
      <p:pic>
        <p:nvPicPr>
          <p:cNvPr id="3" name="图片 2"/>
          <p:cNvPicPr>
            <a:picLocks noChangeAspect="1"/>
          </p:cNvPicPr>
          <p:nvPr/>
        </p:nvPicPr>
        <p:blipFill>
          <a:blip r:embed="rId4"/>
          <a:stretch>
            <a:fillRect/>
          </a:stretch>
        </p:blipFill>
        <p:spPr>
          <a:xfrm>
            <a:off x="1403350" y="2211388"/>
            <a:ext cx="720725" cy="431800"/>
          </a:xfrm>
          <a:prstGeom prst="rect">
            <a:avLst/>
          </a:prstGeom>
          <a:noFill/>
          <a:ln w="9525">
            <a:noFill/>
          </a:ln>
        </p:spPr>
      </p:pic>
      <p:pic>
        <p:nvPicPr>
          <p:cNvPr id="4" name="图片 3"/>
          <p:cNvPicPr>
            <a:picLocks noChangeAspect="1"/>
          </p:cNvPicPr>
          <p:nvPr/>
        </p:nvPicPr>
        <p:blipFill>
          <a:blip r:embed="rId4"/>
          <a:stretch>
            <a:fillRect/>
          </a:stretch>
        </p:blipFill>
        <p:spPr>
          <a:xfrm>
            <a:off x="2555875" y="2211388"/>
            <a:ext cx="792163" cy="431800"/>
          </a:xfrm>
          <a:prstGeom prst="rect">
            <a:avLst/>
          </a:prstGeom>
          <a:noFill/>
          <a:ln w="9525">
            <a:noFill/>
          </a:ln>
        </p:spPr>
      </p:pic>
      <p:pic>
        <p:nvPicPr>
          <p:cNvPr id="5" name="图片 4"/>
          <p:cNvPicPr>
            <a:picLocks noChangeAspect="1"/>
          </p:cNvPicPr>
          <p:nvPr/>
        </p:nvPicPr>
        <p:blipFill>
          <a:blip r:embed="rId4"/>
          <a:stretch>
            <a:fillRect/>
          </a:stretch>
        </p:blipFill>
        <p:spPr>
          <a:xfrm>
            <a:off x="3995738" y="2211388"/>
            <a:ext cx="1152525" cy="43180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7169" name="图片 1"/>
          <p:cNvPicPr>
            <a:picLocks noChangeAspect="1"/>
          </p:cNvPicPr>
          <p:nvPr/>
        </p:nvPicPr>
        <p:blipFill>
          <a:blip r:embed="rId3"/>
          <a:stretch>
            <a:fillRect/>
          </a:stretch>
        </p:blipFill>
        <p:spPr>
          <a:xfrm>
            <a:off x="915988" y="1276350"/>
            <a:ext cx="7312025" cy="2508250"/>
          </a:xfrm>
          <a:prstGeom prst="rect">
            <a:avLst/>
          </a:prstGeom>
          <a:noFill/>
          <a:ln w="9525">
            <a:noFill/>
          </a:ln>
        </p:spPr>
      </p:pic>
      <p:pic>
        <p:nvPicPr>
          <p:cNvPr id="3" name="图片 2"/>
          <p:cNvPicPr>
            <a:picLocks noChangeAspect="1"/>
          </p:cNvPicPr>
          <p:nvPr/>
        </p:nvPicPr>
        <p:blipFill>
          <a:blip r:embed="rId4"/>
          <a:stretch>
            <a:fillRect/>
          </a:stretch>
        </p:blipFill>
        <p:spPr>
          <a:xfrm>
            <a:off x="2411413" y="1708150"/>
            <a:ext cx="792162" cy="431800"/>
          </a:xfrm>
          <a:prstGeom prst="rect">
            <a:avLst/>
          </a:prstGeom>
          <a:noFill/>
          <a:ln w="9525">
            <a:noFill/>
          </a:ln>
        </p:spPr>
      </p:pic>
      <p:pic>
        <p:nvPicPr>
          <p:cNvPr id="4" name="图片 3"/>
          <p:cNvPicPr>
            <a:picLocks noChangeAspect="1"/>
          </p:cNvPicPr>
          <p:nvPr/>
        </p:nvPicPr>
        <p:blipFill>
          <a:blip r:embed="rId4"/>
          <a:stretch>
            <a:fillRect/>
          </a:stretch>
        </p:blipFill>
        <p:spPr>
          <a:xfrm>
            <a:off x="7667625" y="1708150"/>
            <a:ext cx="792163" cy="431800"/>
          </a:xfrm>
          <a:prstGeom prst="rect">
            <a:avLst/>
          </a:prstGeom>
          <a:noFill/>
          <a:ln w="9525">
            <a:noFill/>
          </a:ln>
        </p:spPr>
      </p:pic>
      <p:pic>
        <p:nvPicPr>
          <p:cNvPr id="5" name="图片 4"/>
          <p:cNvPicPr>
            <a:picLocks noChangeAspect="1"/>
          </p:cNvPicPr>
          <p:nvPr/>
        </p:nvPicPr>
        <p:blipFill>
          <a:blip r:embed="rId4"/>
          <a:stretch>
            <a:fillRect/>
          </a:stretch>
        </p:blipFill>
        <p:spPr>
          <a:xfrm>
            <a:off x="1042988" y="2211388"/>
            <a:ext cx="792162" cy="431800"/>
          </a:xfrm>
          <a:prstGeom prst="rect">
            <a:avLst/>
          </a:prstGeom>
          <a:noFill/>
          <a:ln w="9525">
            <a:noFill/>
          </a:ln>
        </p:spPr>
      </p:pic>
      <p:pic>
        <p:nvPicPr>
          <p:cNvPr id="6" name="图片 5"/>
          <p:cNvPicPr>
            <a:picLocks noChangeAspect="1"/>
          </p:cNvPicPr>
          <p:nvPr/>
        </p:nvPicPr>
        <p:blipFill>
          <a:blip r:embed="rId4"/>
          <a:stretch>
            <a:fillRect/>
          </a:stretch>
        </p:blipFill>
        <p:spPr>
          <a:xfrm>
            <a:off x="2627313" y="3219450"/>
            <a:ext cx="1223962" cy="43180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8193" name="图片 1"/>
          <p:cNvPicPr>
            <a:picLocks noChangeAspect="1"/>
          </p:cNvPicPr>
          <p:nvPr/>
        </p:nvPicPr>
        <p:blipFill>
          <a:blip r:embed="rId3">
            <a:clrChange>
              <a:clrFrom>
                <a:srgbClr val="FFFFFF"/>
              </a:clrFrom>
              <a:clrTo>
                <a:srgbClr val="FFFFFF">
                  <a:alpha val="0"/>
                </a:srgbClr>
              </a:clrTo>
            </a:clrChange>
          </a:blip>
          <a:stretch>
            <a:fillRect/>
          </a:stretch>
        </p:blipFill>
        <p:spPr>
          <a:xfrm>
            <a:off x="539750" y="484188"/>
            <a:ext cx="7672388" cy="3017837"/>
          </a:xfrm>
          <a:prstGeom prst="rect">
            <a:avLst/>
          </a:prstGeom>
          <a:noFill/>
          <a:ln w="9525">
            <a:noFill/>
          </a:ln>
        </p:spPr>
      </p:pic>
      <p:pic>
        <p:nvPicPr>
          <p:cNvPr id="8194" name="图片 2"/>
          <p:cNvPicPr>
            <a:picLocks noChangeAspect="1"/>
          </p:cNvPicPr>
          <p:nvPr/>
        </p:nvPicPr>
        <p:blipFill>
          <a:blip r:embed="rId4"/>
          <a:stretch>
            <a:fillRect/>
          </a:stretch>
        </p:blipFill>
        <p:spPr>
          <a:xfrm>
            <a:off x="965200" y="3554413"/>
            <a:ext cx="7180263" cy="923925"/>
          </a:xfrm>
          <a:prstGeom prst="rect">
            <a:avLst/>
          </a:prstGeom>
          <a:noFill/>
          <a:ln w="9525">
            <a:noFill/>
          </a:ln>
        </p:spPr>
      </p:pic>
      <p:pic>
        <p:nvPicPr>
          <p:cNvPr id="4" name="图片 3"/>
          <p:cNvPicPr>
            <a:picLocks noChangeAspect="1"/>
          </p:cNvPicPr>
          <p:nvPr/>
        </p:nvPicPr>
        <p:blipFill>
          <a:blip r:embed="rId5"/>
          <a:stretch>
            <a:fillRect/>
          </a:stretch>
        </p:blipFill>
        <p:spPr>
          <a:xfrm>
            <a:off x="7235825" y="1419225"/>
            <a:ext cx="576263" cy="539750"/>
          </a:xfrm>
          <a:prstGeom prst="rect">
            <a:avLst/>
          </a:prstGeom>
          <a:noFill/>
          <a:ln w="9525">
            <a:noFill/>
          </a:ln>
        </p:spPr>
      </p:pic>
      <p:pic>
        <p:nvPicPr>
          <p:cNvPr id="5" name="图片 4"/>
          <p:cNvPicPr>
            <a:picLocks noChangeAspect="1"/>
          </p:cNvPicPr>
          <p:nvPr/>
        </p:nvPicPr>
        <p:blipFill>
          <a:blip r:embed="rId5"/>
          <a:stretch>
            <a:fillRect/>
          </a:stretch>
        </p:blipFill>
        <p:spPr>
          <a:xfrm>
            <a:off x="7223125" y="2895600"/>
            <a:ext cx="576263" cy="539750"/>
          </a:xfrm>
          <a:prstGeom prst="rect">
            <a:avLst/>
          </a:prstGeom>
          <a:noFill/>
          <a:ln w="9525">
            <a:noFill/>
          </a:ln>
        </p:spPr>
      </p:pic>
      <p:pic>
        <p:nvPicPr>
          <p:cNvPr id="6" name="图片 5"/>
          <p:cNvPicPr>
            <a:picLocks noChangeAspect="1"/>
          </p:cNvPicPr>
          <p:nvPr/>
        </p:nvPicPr>
        <p:blipFill>
          <a:blip r:embed="rId5"/>
          <a:stretch>
            <a:fillRect/>
          </a:stretch>
        </p:blipFill>
        <p:spPr>
          <a:xfrm>
            <a:off x="7223125" y="4016375"/>
            <a:ext cx="576263" cy="53975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9217" name="图片 1"/>
          <p:cNvPicPr>
            <a:picLocks noChangeAspect="1"/>
          </p:cNvPicPr>
          <p:nvPr/>
        </p:nvPicPr>
        <p:blipFill>
          <a:blip r:embed="rId3"/>
          <a:stretch>
            <a:fillRect/>
          </a:stretch>
        </p:blipFill>
        <p:spPr>
          <a:xfrm>
            <a:off x="684213" y="722313"/>
            <a:ext cx="7672387" cy="3505200"/>
          </a:xfrm>
          <a:prstGeom prst="rect">
            <a:avLst/>
          </a:prstGeom>
          <a:noFill/>
          <a:ln w="9525">
            <a:noFill/>
          </a:ln>
        </p:spPr>
      </p:pic>
      <p:pic>
        <p:nvPicPr>
          <p:cNvPr id="3" name="图片 2"/>
          <p:cNvPicPr>
            <a:picLocks noChangeAspect="1"/>
          </p:cNvPicPr>
          <p:nvPr/>
        </p:nvPicPr>
        <p:blipFill>
          <a:blip r:embed="rId4"/>
          <a:stretch>
            <a:fillRect/>
          </a:stretch>
        </p:blipFill>
        <p:spPr>
          <a:xfrm>
            <a:off x="7667625" y="1708150"/>
            <a:ext cx="576263" cy="53975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0241" name="图片 1"/>
          <p:cNvPicPr>
            <a:picLocks noChangeAspect="1"/>
          </p:cNvPicPr>
          <p:nvPr/>
        </p:nvPicPr>
        <p:blipFill>
          <a:blip r:embed="rId3"/>
          <a:stretch>
            <a:fillRect/>
          </a:stretch>
        </p:blipFill>
        <p:spPr>
          <a:xfrm>
            <a:off x="911225" y="1081088"/>
            <a:ext cx="7321550" cy="2981325"/>
          </a:xfrm>
          <a:prstGeom prst="rect">
            <a:avLst/>
          </a:prstGeom>
          <a:noFill/>
          <a:ln w="9525">
            <a:noFill/>
          </a:ln>
        </p:spPr>
      </p:pic>
      <p:pic>
        <p:nvPicPr>
          <p:cNvPr id="3" name="图片 2"/>
          <p:cNvPicPr>
            <a:picLocks noChangeAspect="1"/>
          </p:cNvPicPr>
          <p:nvPr/>
        </p:nvPicPr>
        <p:blipFill>
          <a:blip r:embed="rId4"/>
          <a:stretch>
            <a:fillRect/>
          </a:stretch>
        </p:blipFill>
        <p:spPr>
          <a:xfrm>
            <a:off x="6732588" y="2032000"/>
            <a:ext cx="576262" cy="53975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1265" name="图片 1"/>
          <p:cNvPicPr>
            <a:picLocks noChangeAspect="1"/>
          </p:cNvPicPr>
          <p:nvPr/>
        </p:nvPicPr>
        <p:blipFill>
          <a:blip r:embed="rId3"/>
          <a:stretch>
            <a:fillRect/>
          </a:stretch>
        </p:blipFill>
        <p:spPr>
          <a:xfrm>
            <a:off x="930275" y="938213"/>
            <a:ext cx="7283450" cy="912812"/>
          </a:xfrm>
          <a:prstGeom prst="rect">
            <a:avLst/>
          </a:prstGeom>
          <a:noFill/>
          <a:ln w="9525">
            <a:noFill/>
          </a:ln>
        </p:spPr>
      </p:pic>
      <p:pic>
        <p:nvPicPr>
          <p:cNvPr id="11266" name="图片 2"/>
          <p:cNvPicPr>
            <a:picLocks noChangeAspect="1"/>
          </p:cNvPicPr>
          <p:nvPr/>
        </p:nvPicPr>
        <p:blipFill>
          <a:blip r:embed="rId4"/>
          <a:stretch>
            <a:fillRect/>
          </a:stretch>
        </p:blipFill>
        <p:spPr>
          <a:xfrm>
            <a:off x="530225" y="2139950"/>
            <a:ext cx="8083550" cy="1862138"/>
          </a:xfrm>
          <a:prstGeom prst="rect">
            <a:avLst/>
          </a:prstGeom>
          <a:noFill/>
          <a:ln w="9525">
            <a:noFill/>
          </a:ln>
        </p:spPr>
      </p:pic>
      <p:pic>
        <p:nvPicPr>
          <p:cNvPr id="4" name="图片 3"/>
          <p:cNvPicPr>
            <a:picLocks noChangeAspect="1"/>
          </p:cNvPicPr>
          <p:nvPr/>
        </p:nvPicPr>
        <p:blipFill>
          <a:blip r:embed="rId5"/>
          <a:stretch>
            <a:fillRect/>
          </a:stretch>
        </p:blipFill>
        <p:spPr>
          <a:xfrm>
            <a:off x="5940425" y="1344613"/>
            <a:ext cx="647700" cy="608012"/>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2289" name="图片 1"/>
          <p:cNvPicPr>
            <a:picLocks noChangeAspect="1"/>
          </p:cNvPicPr>
          <p:nvPr/>
        </p:nvPicPr>
        <p:blipFill>
          <a:blip r:embed="rId3"/>
          <a:stretch>
            <a:fillRect/>
          </a:stretch>
        </p:blipFill>
        <p:spPr>
          <a:xfrm>
            <a:off x="971550" y="1228725"/>
            <a:ext cx="7148513" cy="2566988"/>
          </a:xfrm>
          <a:prstGeom prst="rect">
            <a:avLst/>
          </a:prstGeom>
          <a:noFill/>
          <a:ln w="9525">
            <a:noFill/>
          </a:ln>
        </p:spPr>
      </p:pic>
      <p:pic>
        <p:nvPicPr>
          <p:cNvPr id="3" name="图片 2"/>
          <p:cNvPicPr>
            <a:picLocks noChangeAspect="1"/>
          </p:cNvPicPr>
          <p:nvPr/>
        </p:nvPicPr>
        <p:blipFill>
          <a:blip r:embed="rId4"/>
          <a:stretch>
            <a:fillRect/>
          </a:stretch>
        </p:blipFill>
        <p:spPr>
          <a:xfrm>
            <a:off x="7019925" y="1708150"/>
            <a:ext cx="647700" cy="534988"/>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3313" name="图片 1"/>
          <p:cNvPicPr>
            <a:picLocks noChangeAspect="1"/>
          </p:cNvPicPr>
          <p:nvPr/>
        </p:nvPicPr>
        <p:blipFill>
          <a:blip r:embed="rId3">
            <a:clrChange>
              <a:clrFrom>
                <a:srgbClr val="FFFFFF"/>
              </a:clrFrom>
              <a:clrTo>
                <a:srgbClr val="FFFFFF">
                  <a:alpha val="0"/>
                </a:srgbClr>
              </a:clrTo>
            </a:clrChange>
          </a:blip>
          <a:stretch>
            <a:fillRect/>
          </a:stretch>
        </p:blipFill>
        <p:spPr>
          <a:xfrm>
            <a:off x="735013" y="484188"/>
            <a:ext cx="7673975" cy="3987800"/>
          </a:xfrm>
          <a:prstGeom prst="rect">
            <a:avLst/>
          </a:prstGeom>
          <a:noFill/>
          <a:ln w="9525">
            <a:noFill/>
          </a:ln>
        </p:spPr>
      </p:pic>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4337" name="图片 1"/>
          <p:cNvPicPr>
            <a:picLocks noChangeAspect="1"/>
          </p:cNvPicPr>
          <p:nvPr/>
        </p:nvPicPr>
        <p:blipFill>
          <a:blip r:embed="rId3"/>
          <a:stretch>
            <a:fillRect/>
          </a:stretch>
        </p:blipFill>
        <p:spPr>
          <a:xfrm>
            <a:off x="930275" y="1203325"/>
            <a:ext cx="7283450" cy="2551113"/>
          </a:xfrm>
          <a:prstGeom prst="rect">
            <a:avLst/>
          </a:prstGeom>
          <a:noFill/>
          <a:ln w="9525">
            <a:noFill/>
          </a:ln>
        </p:spPr>
      </p:pic>
      <p:pic>
        <p:nvPicPr>
          <p:cNvPr id="3" name="图片 2"/>
          <p:cNvPicPr>
            <a:picLocks noChangeAspect="1"/>
          </p:cNvPicPr>
          <p:nvPr/>
        </p:nvPicPr>
        <p:blipFill>
          <a:blip r:embed="rId4"/>
          <a:stretch>
            <a:fillRect/>
          </a:stretch>
        </p:blipFill>
        <p:spPr>
          <a:xfrm>
            <a:off x="5867400" y="2571750"/>
            <a:ext cx="2520950" cy="514350"/>
          </a:xfrm>
          <a:prstGeom prst="rect">
            <a:avLst/>
          </a:prstGeom>
          <a:noFill/>
          <a:ln w="9525">
            <a:noFill/>
          </a:ln>
        </p:spPr>
      </p:pic>
      <p:pic>
        <p:nvPicPr>
          <p:cNvPr id="4" name="图片 3"/>
          <p:cNvPicPr>
            <a:picLocks noChangeAspect="1"/>
          </p:cNvPicPr>
          <p:nvPr/>
        </p:nvPicPr>
        <p:blipFill>
          <a:blip r:embed="rId4"/>
          <a:stretch>
            <a:fillRect/>
          </a:stretch>
        </p:blipFill>
        <p:spPr>
          <a:xfrm>
            <a:off x="1703388" y="3082925"/>
            <a:ext cx="2495550" cy="50800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5361" name="图片 1"/>
          <p:cNvPicPr>
            <a:picLocks noChangeAspect="1"/>
          </p:cNvPicPr>
          <p:nvPr/>
        </p:nvPicPr>
        <p:blipFill>
          <a:blip r:embed="rId3"/>
          <a:stretch>
            <a:fillRect/>
          </a:stretch>
        </p:blipFill>
        <p:spPr>
          <a:xfrm>
            <a:off x="971550" y="423863"/>
            <a:ext cx="6523038" cy="1427162"/>
          </a:xfrm>
          <a:prstGeom prst="rect">
            <a:avLst/>
          </a:prstGeom>
          <a:noFill/>
          <a:ln w="9525">
            <a:noFill/>
          </a:ln>
        </p:spPr>
      </p:pic>
      <p:pic>
        <p:nvPicPr>
          <p:cNvPr id="15362" name="图片 2"/>
          <p:cNvPicPr>
            <a:picLocks noChangeAspect="1"/>
          </p:cNvPicPr>
          <p:nvPr/>
        </p:nvPicPr>
        <p:blipFill>
          <a:blip r:embed="rId4"/>
          <a:stretch>
            <a:fillRect/>
          </a:stretch>
        </p:blipFill>
        <p:spPr>
          <a:xfrm>
            <a:off x="827088" y="1917700"/>
            <a:ext cx="7489825" cy="2886075"/>
          </a:xfrm>
          <a:prstGeom prst="rect">
            <a:avLst/>
          </a:prstGeom>
          <a:noFill/>
          <a:ln w="9525">
            <a:noFill/>
          </a:ln>
        </p:spPr>
      </p:pic>
      <p:pic>
        <p:nvPicPr>
          <p:cNvPr id="4" name="图片 3"/>
          <p:cNvPicPr>
            <a:picLocks noChangeAspect="1"/>
          </p:cNvPicPr>
          <p:nvPr/>
        </p:nvPicPr>
        <p:blipFill>
          <a:blip r:embed="rId5"/>
          <a:stretch>
            <a:fillRect/>
          </a:stretch>
        </p:blipFill>
        <p:spPr>
          <a:xfrm>
            <a:off x="6443663" y="309563"/>
            <a:ext cx="649287" cy="577850"/>
          </a:xfrm>
          <a:prstGeom prst="rect">
            <a:avLst/>
          </a:prstGeom>
          <a:noFill/>
          <a:ln w="9525">
            <a:noFill/>
          </a:ln>
        </p:spPr>
      </p:pic>
      <p:pic>
        <p:nvPicPr>
          <p:cNvPr id="5" name="图片 4"/>
          <p:cNvPicPr>
            <a:picLocks noChangeAspect="1"/>
          </p:cNvPicPr>
          <p:nvPr/>
        </p:nvPicPr>
        <p:blipFill>
          <a:blip r:embed="rId5"/>
          <a:stretch>
            <a:fillRect/>
          </a:stretch>
        </p:blipFill>
        <p:spPr>
          <a:xfrm>
            <a:off x="6281738" y="2274888"/>
            <a:ext cx="666750" cy="595312"/>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2293" name="文本框 14"/>
          <p:cNvSpPr txBox="1"/>
          <p:nvPr>
            <p:custDataLst>
              <p:tags r:id="rId3"/>
            </p:custDataLst>
          </p:nvPr>
        </p:nvSpPr>
        <p:spPr>
          <a:xfrm>
            <a:off x="367189" y="447675"/>
            <a:ext cx="1846421" cy="499110"/>
          </a:xfrm>
          <a:prstGeom prst="rect">
            <a:avLst/>
          </a:prstGeom>
          <a:noFill/>
          <a:ln w="9525">
            <a:noFill/>
          </a:ln>
        </p:spPr>
        <p:txBody>
          <a:bodyPr wrap="square" lIns="68580" tIns="34290" rIns="68580" bIns="34290" anchor="t">
            <a:spAutoFit/>
          </a:bodyPr>
          <a:lstStyle/>
          <a:p>
            <a:pPr eaLnBrk="0" hangingPunct="0"/>
            <a:r>
              <a:rPr lang="zh-CN" altLang="en-US" sz="2800">
                <a:solidFill>
                  <a:srgbClr val="000000"/>
                </a:solidFill>
                <a:latin typeface="微软雅黑" panose="020B0503020204020204" pitchFamily="34" charset="-122"/>
                <a:ea typeface="微软雅黑" panose="020B0503020204020204" pitchFamily="34" charset="-122"/>
              </a:rPr>
              <a:t>情景导入</a:t>
            </a: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3" name="云形标注 2"/>
          <p:cNvSpPr/>
          <p:nvPr>
            <p:custDataLst>
              <p:tags r:id="rId4"/>
            </p:custDataLst>
          </p:nvPr>
        </p:nvSpPr>
        <p:spPr>
          <a:xfrm>
            <a:off x="1979930" y="267335"/>
            <a:ext cx="7383780" cy="821690"/>
          </a:xfrm>
          <a:prstGeom prst="cloudCallout">
            <a:avLst>
              <a:gd name="adj1" fmla="val 32034"/>
              <a:gd name="adj2" fmla="val 516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fontAlgn="auto">
              <a:lnSpc>
                <a:spcPct val="150000"/>
              </a:lnSpc>
            </a:pPr>
            <a:r>
              <a:rPr lang="zh-CN" altLang="en-US" sz="2800" b="1">
                <a:solidFill>
                  <a:schemeClr val="accent1">
                    <a:lumMod val="75000"/>
                  </a:schemeClr>
                </a:solidFill>
                <a:latin typeface="微软雅黑" panose="020B0503020204020204" pitchFamily="34" charset="-122"/>
                <a:ea typeface="微软雅黑" panose="020B0503020204020204" pitchFamily="34" charset="-122"/>
                <a:sym typeface="+mn-ea"/>
              </a:rPr>
              <a:t>同学们、你们知道使用能量时给我们带来了什么危害？</a:t>
            </a:r>
            <a:endParaRPr lang="zh-CN" altLang="en-US" sz="2800" b="1">
              <a:solidFill>
                <a:schemeClr val="accent1">
                  <a:lumMod val="7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custDataLst>
              <p:tags r:id="rId5"/>
            </p:custDataLst>
          </p:nvPr>
        </p:nvSpPr>
        <p:spPr>
          <a:xfrm>
            <a:off x="4932204" y="1995011"/>
            <a:ext cx="3435191" cy="1383665"/>
          </a:xfrm>
          <a:prstGeom prst="rect">
            <a:avLst/>
          </a:prstGeom>
          <a:noFill/>
          <a:ln w="9525">
            <a:noFill/>
          </a:ln>
        </p:spPr>
        <p:txBody>
          <a:bodyPr wrap="square">
            <a:spAutoFit/>
          </a:bodyPr>
          <a:lstStyle/>
          <a:p>
            <a:pPr indent="0"/>
            <a:r>
              <a:rPr sz="2800" b="1">
                <a:solidFill>
                  <a:srgbClr val="000000"/>
                </a:solidFill>
                <a:latin typeface="微软雅黑" panose="020B0503020204020204" pitchFamily="34" charset="-122"/>
                <a:ea typeface="微软雅黑" panose="020B0503020204020204" pitchFamily="34" charset="-122"/>
              </a:rPr>
              <a:t>但我们燃烧这些化石燃料的同时也排放了污染大气的气体</a:t>
            </a:r>
            <a:r>
              <a:rPr lang="zh-CN" sz="2800" b="1">
                <a:solidFill>
                  <a:srgbClr val="000000"/>
                </a:solidFill>
                <a:latin typeface="微软雅黑" panose="020B0503020204020204" pitchFamily="34" charset="-122"/>
                <a:ea typeface="微软雅黑" panose="020B0503020204020204" pitchFamily="34" charset="-122"/>
              </a:rPr>
              <a:t>。</a:t>
            </a:r>
            <a:endParaRPr lang="zh-CN" sz="2800" b="1">
              <a:solidFill>
                <a:srgbClr val="000000"/>
              </a:solidFill>
              <a:latin typeface="微软雅黑" panose="020B0503020204020204" pitchFamily="34" charset="-122"/>
              <a:ea typeface="微软雅黑" panose="020B0503020204020204" pitchFamily="34" charset="-122"/>
            </a:endParaRPr>
          </a:p>
        </p:txBody>
      </p:sp>
      <p:pic>
        <p:nvPicPr>
          <p:cNvPr id="102" name="图片 101"/>
          <p:cNvPicPr/>
          <p:nvPr>
            <p:custDataLst>
              <p:tags r:id="rId6"/>
            </p:custDataLst>
          </p:nvPr>
        </p:nvPicPr>
        <p:blipFill>
          <a:blip r:embed="rId7"/>
          <a:stretch>
            <a:fillRect/>
          </a:stretch>
        </p:blipFill>
        <p:spPr>
          <a:xfrm>
            <a:off x="537210" y="1812131"/>
            <a:ext cx="3810000" cy="2371725"/>
          </a:xfrm>
          <a:prstGeom prst="rect">
            <a:avLst/>
          </a:prstGeom>
          <a:noFill/>
          <a:ln w="9525">
            <a:noFill/>
          </a:ln>
        </p:spPr>
      </p:pic>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6385" name="图片 1"/>
          <p:cNvPicPr>
            <a:picLocks noChangeAspect="1"/>
          </p:cNvPicPr>
          <p:nvPr/>
        </p:nvPicPr>
        <p:blipFill>
          <a:blip r:embed="rId3"/>
          <a:stretch>
            <a:fillRect/>
          </a:stretch>
        </p:blipFill>
        <p:spPr>
          <a:xfrm>
            <a:off x="930275" y="1347788"/>
            <a:ext cx="7283450" cy="2162175"/>
          </a:xfrm>
          <a:prstGeom prst="rect">
            <a:avLst/>
          </a:prstGeom>
          <a:noFill/>
          <a:ln w="9525">
            <a:noFill/>
          </a:ln>
        </p:spPr>
      </p:pic>
      <p:pic>
        <p:nvPicPr>
          <p:cNvPr id="3" name="图片 2"/>
          <p:cNvPicPr>
            <a:picLocks noChangeAspect="1"/>
          </p:cNvPicPr>
          <p:nvPr/>
        </p:nvPicPr>
        <p:blipFill>
          <a:blip r:embed="rId4"/>
          <a:stretch>
            <a:fillRect/>
          </a:stretch>
        </p:blipFill>
        <p:spPr>
          <a:xfrm>
            <a:off x="6875463" y="1276350"/>
            <a:ext cx="649287" cy="57785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7409" name="图片 1"/>
          <p:cNvPicPr>
            <a:picLocks noChangeAspect="1"/>
          </p:cNvPicPr>
          <p:nvPr/>
        </p:nvPicPr>
        <p:blipFill>
          <a:blip r:embed="rId3">
            <a:clrChange>
              <a:clrFrom>
                <a:srgbClr val="FFFFFF"/>
              </a:clrFrom>
              <a:clrTo>
                <a:srgbClr val="FFFFFF">
                  <a:alpha val="0"/>
                </a:srgbClr>
              </a:clrTo>
            </a:clrChange>
          </a:blip>
          <a:stretch>
            <a:fillRect/>
          </a:stretch>
        </p:blipFill>
        <p:spPr>
          <a:xfrm>
            <a:off x="731838" y="411163"/>
            <a:ext cx="7656512" cy="4046537"/>
          </a:xfrm>
          <a:prstGeom prst="rect">
            <a:avLst/>
          </a:prstGeom>
          <a:noFill/>
          <a:ln w="9525">
            <a:noFill/>
          </a:ln>
        </p:spPr>
      </p:pic>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8433" name="图片 1"/>
          <p:cNvPicPr>
            <a:picLocks noChangeAspect="1"/>
          </p:cNvPicPr>
          <p:nvPr/>
        </p:nvPicPr>
        <p:blipFill>
          <a:blip r:embed="rId3"/>
          <a:stretch>
            <a:fillRect/>
          </a:stretch>
        </p:blipFill>
        <p:spPr>
          <a:xfrm>
            <a:off x="947738" y="831850"/>
            <a:ext cx="7248525" cy="3479800"/>
          </a:xfrm>
          <a:prstGeom prst="rect">
            <a:avLst/>
          </a:prstGeom>
          <a:noFill/>
          <a:ln w="9525">
            <a:noFill/>
          </a:ln>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19457" name="图片 1"/>
          <p:cNvPicPr>
            <a:picLocks noChangeAspect="1"/>
          </p:cNvPicPr>
          <p:nvPr/>
        </p:nvPicPr>
        <p:blipFill>
          <a:blip r:embed="rId3"/>
          <a:stretch>
            <a:fillRect/>
          </a:stretch>
        </p:blipFill>
        <p:spPr>
          <a:xfrm>
            <a:off x="1022350" y="1093788"/>
            <a:ext cx="7099300" cy="2955925"/>
          </a:xfrm>
          <a:prstGeom prst="rect">
            <a:avLst/>
          </a:prstGeom>
          <a:noFill/>
          <a:ln w="9525">
            <a:noFill/>
          </a:ln>
        </p:spPr>
      </p:pic>
      <p:pic>
        <p:nvPicPr>
          <p:cNvPr id="3" name="图片 2"/>
          <p:cNvPicPr>
            <a:picLocks noChangeAspect="1"/>
          </p:cNvPicPr>
          <p:nvPr/>
        </p:nvPicPr>
        <p:blipFill>
          <a:blip r:embed="rId4"/>
          <a:stretch>
            <a:fillRect/>
          </a:stretch>
        </p:blipFill>
        <p:spPr>
          <a:xfrm>
            <a:off x="2987675" y="930275"/>
            <a:ext cx="1152525" cy="506413"/>
          </a:xfrm>
          <a:prstGeom prst="rect">
            <a:avLst/>
          </a:prstGeom>
          <a:noFill/>
          <a:ln w="9525">
            <a:noFill/>
          </a:ln>
        </p:spPr>
      </p:pic>
      <p:pic>
        <p:nvPicPr>
          <p:cNvPr id="4" name="图片 3"/>
          <p:cNvPicPr>
            <a:picLocks noChangeAspect="1"/>
          </p:cNvPicPr>
          <p:nvPr/>
        </p:nvPicPr>
        <p:blipFill>
          <a:blip r:embed="rId4"/>
          <a:stretch>
            <a:fillRect/>
          </a:stretch>
        </p:blipFill>
        <p:spPr>
          <a:xfrm>
            <a:off x="6084888" y="1924050"/>
            <a:ext cx="647700" cy="57785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20481" name="图片 1"/>
          <p:cNvPicPr>
            <a:picLocks noChangeAspect="1"/>
          </p:cNvPicPr>
          <p:nvPr/>
        </p:nvPicPr>
        <p:blipFill>
          <a:blip r:embed="rId3"/>
          <a:stretch>
            <a:fillRect/>
          </a:stretch>
        </p:blipFill>
        <p:spPr>
          <a:xfrm>
            <a:off x="914400" y="1635125"/>
            <a:ext cx="7315200" cy="1527175"/>
          </a:xfrm>
          <a:prstGeom prst="rect">
            <a:avLst/>
          </a:prstGeom>
          <a:noFill/>
          <a:ln w="9525">
            <a:noFill/>
          </a:ln>
        </p:spPr>
      </p:pic>
      <p:pic>
        <p:nvPicPr>
          <p:cNvPr id="3" name="图片 2"/>
          <p:cNvPicPr>
            <a:picLocks noChangeAspect="1"/>
          </p:cNvPicPr>
          <p:nvPr/>
        </p:nvPicPr>
        <p:blipFill>
          <a:blip r:embed="rId4"/>
          <a:stretch>
            <a:fillRect/>
          </a:stretch>
        </p:blipFill>
        <p:spPr>
          <a:xfrm>
            <a:off x="1042988" y="2571750"/>
            <a:ext cx="6842125" cy="579438"/>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矩形 1"/>
          <p:cNvSpPr/>
          <p:nvPr/>
        </p:nvSpPr>
        <p:spPr>
          <a:xfrm>
            <a:off x="1352550" y="3295650"/>
            <a:ext cx="3139678" cy="299085"/>
          </a:xfrm>
          <a:prstGeom prst="rect">
            <a:avLst/>
          </a:prstGeom>
          <a:noFill/>
          <a:ln w="9525">
            <a:noFill/>
          </a:ln>
        </p:spPr>
        <p:txBody>
          <a:bodyPr>
            <a:spAutoFit/>
          </a:bodyPr>
          <a:p>
            <a:pPr algn="ctr" eaLnBrk="1" hangingPunct="1">
              <a:lnSpc>
                <a:spcPct val="150000"/>
              </a:lnSpc>
            </a:pPr>
            <a:r>
              <a:rPr lang="en-US" altLang="zh-CN" sz="9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hlinkClick r:id="rId1"/>
              </a:rPr>
              <a:t>https://www.21cnjy.com/help/help_extract.php</a:t>
            </a:r>
            <a:endParaRPr lang="en-US" altLang="zh-CN" sz="9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hlinkClick r:id="rId1"/>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2293" name="文本框 14"/>
          <p:cNvSpPr txBox="1"/>
          <p:nvPr>
            <p:custDataLst>
              <p:tags r:id="rId3"/>
            </p:custDataLst>
          </p:nvPr>
        </p:nvSpPr>
        <p:spPr>
          <a:xfrm>
            <a:off x="367189" y="447675"/>
            <a:ext cx="1846421" cy="530225"/>
          </a:xfrm>
          <a:prstGeom prst="rect">
            <a:avLst/>
          </a:prstGeom>
          <a:noFill/>
          <a:ln w="9525">
            <a:noFill/>
          </a:ln>
        </p:spPr>
        <p:txBody>
          <a:bodyPr wrap="square" lIns="68580" tIns="34290" rIns="68580" bIns="34290" anchor="t">
            <a:spAutoFit/>
          </a:bodyPr>
          <a:lstStyle/>
          <a:p>
            <a:pPr eaLnBrk="0" hangingPunct="0"/>
            <a:r>
              <a:rPr lang="zh-CN" altLang="en-US" sz="3000">
                <a:solidFill>
                  <a:srgbClr val="000000"/>
                </a:solidFill>
                <a:latin typeface="微软雅黑" panose="020B0503020204020204" pitchFamily="34" charset="-122"/>
                <a:ea typeface="微软雅黑" panose="020B0503020204020204" pitchFamily="34" charset="-122"/>
              </a:rPr>
              <a:t>情景导入</a:t>
            </a:r>
            <a:endParaRPr lang="zh-CN" altLang="en-US" sz="3000">
              <a:solidFill>
                <a:srgbClr val="000000"/>
              </a:solidFill>
              <a:latin typeface="微软雅黑" panose="020B0503020204020204" pitchFamily="34" charset="-122"/>
              <a:ea typeface="微软雅黑" panose="020B0503020204020204" pitchFamily="34" charset="-122"/>
            </a:endParaRPr>
          </a:p>
        </p:txBody>
      </p:sp>
      <p:sp>
        <p:nvSpPr>
          <p:cNvPr id="3" name="云形标注 2"/>
          <p:cNvSpPr/>
          <p:nvPr>
            <p:custDataLst>
              <p:tags r:id="rId4"/>
            </p:custDataLst>
          </p:nvPr>
        </p:nvSpPr>
        <p:spPr>
          <a:xfrm>
            <a:off x="2373154" y="301943"/>
            <a:ext cx="6399848" cy="821531"/>
          </a:xfrm>
          <a:prstGeom prst="cloudCallout">
            <a:avLst>
              <a:gd name="adj1" fmla="val 32034"/>
              <a:gd name="adj2" fmla="val 5165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fontAlgn="auto">
              <a:lnSpc>
                <a:spcPct val="120000"/>
              </a:lnSpc>
            </a:pPr>
            <a:r>
              <a:rPr lang="zh-CN" altLang="en-US"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同学们、你们知道怎么解决这些矛盾呢?</a:t>
            </a:r>
            <a:endParaRPr lang="zh-CN" altLang="en-US"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3" name="图片 102"/>
          <p:cNvPicPr/>
          <p:nvPr>
            <p:custDataLst>
              <p:tags r:id="rId5"/>
            </p:custDataLst>
          </p:nvPr>
        </p:nvPicPr>
        <p:blipFill>
          <a:blip r:embed="rId6"/>
          <a:stretch>
            <a:fillRect/>
          </a:stretch>
        </p:blipFill>
        <p:spPr>
          <a:xfrm>
            <a:off x="2052161" y="1419066"/>
            <a:ext cx="3770948" cy="3060383"/>
          </a:xfrm>
          <a:prstGeom prst="rect">
            <a:avLst/>
          </a:prstGeom>
          <a:noFill/>
          <a:ln w="9525">
            <a:noFill/>
          </a:ln>
        </p:spPr>
      </p:pic>
    </p:spTree>
    <p:custDataLst>
      <p:tags r:id="rId7"/>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9"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矩形: 圆角 1"/>
          <p:cNvSpPr/>
          <p:nvPr>
            <p:custDataLst>
              <p:tags r:id="rId3"/>
            </p:custDataLst>
          </p:nvPr>
        </p:nvSpPr>
        <p:spPr>
          <a:xfrm>
            <a:off x="2524918" y="808139"/>
            <a:ext cx="4094163" cy="3888432"/>
          </a:xfrm>
          <a:prstGeom prst="roundRect">
            <a:avLst>
              <a:gd name="adj" fmla="val 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4" name="矩形: 圆角 3"/>
          <p:cNvSpPr/>
          <p:nvPr>
            <p:custDataLst>
              <p:tags r:id="rId4"/>
            </p:custDataLst>
          </p:nvPr>
        </p:nvSpPr>
        <p:spPr>
          <a:xfrm>
            <a:off x="2501265" y="506095"/>
            <a:ext cx="1440180" cy="489585"/>
          </a:xfrm>
          <a:prstGeom prst="roundRect">
            <a:avLst>
              <a:gd name="adj" fmla="val 2363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5" name="椭圆 4"/>
          <p:cNvSpPr/>
          <p:nvPr>
            <p:custDataLst>
              <p:tags r:id="rId5"/>
            </p:custDataLst>
          </p:nvPr>
        </p:nvSpPr>
        <p:spPr>
          <a:xfrm>
            <a:off x="2645410" y="597535"/>
            <a:ext cx="247015" cy="247015"/>
          </a:xfrm>
          <a:prstGeom prst="ellipse">
            <a:avLst/>
          </a:prstGeom>
          <a:solidFill>
            <a:schemeClr val="lt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6" name="椭圆 5"/>
          <p:cNvSpPr/>
          <p:nvPr>
            <p:custDataLst>
              <p:tags r:id="rId6"/>
            </p:custDataLst>
          </p:nvPr>
        </p:nvSpPr>
        <p:spPr>
          <a:xfrm>
            <a:off x="2697480" y="651510"/>
            <a:ext cx="142240" cy="14224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 name="箭头: 右 6"/>
          <p:cNvSpPr/>
          <p:nvPr>
            <p:custDataLst>
              <p:tags r:id="rId7"/>
            </p:custDataLst>
          </p:nvPr>
        </p:nvSpPr>
        <p:spPr>
          <a:xfrm rot="19386413">
            <a:off x="2400300" y="727075"/>
            <a:ext cx="465455" cy="235585"/>
          </a:xfrm>
          <a:prstGeom prst="rightArrow">
            <a:avLst>
              <a:gd name="adj1" fmla="val 38655"/>
              <a:gd name="adj2" fmla="val 126926"/>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ffectLst>
                <a:outerShdw dist="558800" dir="9360000" algn="ctr" rotWithShape="0">
                  <a:srgbClr val="000000"/>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2980055" y="471170"/>
            <a:ext cx="1008380" cy="570865"/>
          </a:xfrm>
          <a:prstGeom prst="rect">
            <a:avLst/>
          </a:prstGeom>
          <a:noFill/>
        </p:spPr>
        <p:txBody>
          <a:bodyPr wrap="square" rtlCol="0">
            <a:spAutoFit/>
          </a:bodyPr>
          <a:lstStyle/>
          <a:p>
            <a:pPr algn="just" eaLnBrk="1" hangingPunct="1">
              <a:lnSpc>
                <a:spcPct val="130000"/>
              </a:lnSpc>
            </a:pPr>
            <a:r>
              <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聚 焦</a:t>
            </a:r>
            <a:endParaRPr lang="zh-CN" altLang="en-US" sz="24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5"/>
          <p:cNvSpPr>
            <a:spLocks noChangeArrowheads="1"/>
          </p:cNvSpPr>
          <p:nvPr>
            <p:custDataLst>
              <p:tags r:id="rId8"/>
            </p:custDataLst>
          </p:nvPr>
        </p:nvSpPr>
        <p:spPr bwMode="auto">
          <a:xfrm>
            <a:off x="2637541" y="956308"/>
            <a:ext cx="3868916" cy="3646170"/>
          </a:xfrm>
          <a:prstGeom prst="rect">
            <a:avLst/>
          </a:prstGeom>
          <a:noFill/>
          <a:ln w="9525">
            <a:noFill/>
            <a:miter lim="800000"/>
          </a:ln>
          <a:effectLst/>
        </p:spPr>
        <p:txBody>
          <a:bodyPr wrap="square" anchor="ctr">
            <a:spAutoFit/>
          </a:bodyPr>
          <a:lstStyle/>
          <a:p>
            <a:pPr lvl="0" eaLnBrk="1" hangingPunct="1">
              <a:lnSpc>
                <a:spcPct val="150000"/>
              </a:lnSpc>
              <a:defRPr/>
            </a:pP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煤、石油、天然气这些化石燃料中的能量能够为我们的房间调节冷暖或带来光明，也能驱动车辆、烹调食物、转动机器。但我们燃烧这些化石燃料的同时也排放了污染大气的气体，怎么解决这些矛盾呢</a:t>
            </a:r>
            <a:r>
              <a:rPr lang="en-US" altLang="zh-CN"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200" b="1"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8264" y="2239914"/>
            <a:ext cx="1291756" cy="2323397"/>
          </a:xfrm>
          <a:prstGeom prst="rect">
            <a:avLst/>
          </a:prstGeom>
        </p:spPr>
      </p:pic>
      <p:pic>
        <p:nvPicPr>
          <p:cNvPr id="18" name="图片 17"/>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756" y="267494"/>
            <a:ext cx="2094365" cy="1752976"/>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文本框 4"/>
          <p:cNvSpPr txBox="1"/>
          <p:nvPr/>
        </p:nvSpPr>
        <p:spPr>
          <a:xfrm>
            <a:off x="737870" y="194310"/>
            <a:ext cx="2088515" cy="730885"/>
          </a:xfrm>
          <a:prstGeom prst="rect">
            <a:avLst/>
          </a:prstGeom>
          <a:noFill/>
        </p:spPr>
        <p:txBody>
          <a:bodyPr wrap="square" rtlCol="0">
            <a:spAutoFit/>
          </a:bodyPr>
          <a:lstStyle/>
          <a:p>
            <a:pPr algn="just" eaLnBrk="1" hangingPunct="1">
              <a:lnSpc>
                <a:spcPct val="130000"/>
              </a:lnSpc>
            </a:pPr>
            <a:r>
              <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探  索</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4"/>
            </p:custDataLst>
          </p:nvPr>
        </p:nvSpPr>
        <p:spPr>
          <a:xfrm>
            <a:off x="693420" y="1059815"/>
            <a:ext cx="1605280" cy="521970"/>
          </a:xfrm>
          <a:prstGeom prst="rect">
            <a:avLst/>
          </a:prstGeom>
          <a:noFill/>
        </p:spPr>
        <p:txBody>
          <a:bodyPr wrap="none" rtlCol="0">
            <a:spAutoFit/>
          </a:bodyPr>
          <a:lstStyle>
            <a:defPPr>
              <a:defRPr lang="ko-KR"/>
            </a:defPPr>
            <a:lvl1pPr>
              <a:defRPr sz="2800" b="1">
                <a:latin typeface="+mj-ea"/>
                <a:ea typeface="+mj-ea"/>
              </a:defRPr>
            </a:lvl1pPr>
          </a:lstStyle>
          <a:p>
            <a:r>
              <a:rPr lang="zh-CN" altLang="en-US" dirty="0">
                <a:solidFill>
                  <a:schemeClr val="dk1"/>
                </a:solidFill>
                <a:latin typeface="微软雅黑" panose="020B0503020204020204" pitchFamily="34" charset="-122"/>
                <a:ea typeface="微软雅黑" panose="020B0503020204020204" pitchFamily="34" charset="-122"/>
              </a:rPr>
              <a:t>班级讨论</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11" name="椭圆 10"/>
          <p:cNvSpPr/>
          <p:nvPr>
            <p:custDataLst>
              <p:tags r:id="rId5"/>
            </p:custDataLst>
          </p:nvPr>
        </p:nvSpPr>
        <p:spPr>
          <a:xfrm>
            <a:off x="271145" y="1084580"/>
            <a:ext cx="458470" cy="450850"/>
          </a:xfrm>
          <a:prstGeom prst="ellipse">
            <a:avLst/>
          </a:prstGeom>
          <a:solidFill>
            <a:srgbClr val="F2A0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rPr>
              <a:t>1</a:t>
            </a:r>
            <a:endPar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9" name="图表 8"/>
          <p:cNvGraphicFramePr/>
          <p:nvPr/>
        </p:nvGraphicFramePr>
        <p:xfrm>
          <a:off x="384406" y="1781231"/>
          <a:ext cx="3480048" cy="2592288"/>
        </p:xfrm>
        <a:graphic>
          <a:graphicData uri="http://schemas.openxmlformats.org/drawingml/2006/chart">
            <c:chart xmlns:c="http://schemas.openxmlformats.org/drawingml/2006/chart" xmlns:r="http://schemas.openxmlformats.org/officeDocument/2006/relationships" r:id="rId1"/>
          </a:graphicData>
        </a:graphic>
      </p:graphicFrame>
      <p:sp>
        <p:nvSpPr>
          <p:cNvPr id="10" name="卷形: 水平 9"/>
          <p:cNvSpPr/>
          <p:nvPr>
            <p:custDataLst>
              <p:tags r:id="rId6"/>
            </p:custDataLst>
          </p:nvPr>
        </p:nvSpPr>
        <p:spPr bwMode="auto">
          <a:xfrm>
            <a:off x="4572000" y="1084609"/>
            <a:ext cx="4187594" cy="3143325"/>
          </a:xfrm>
          <a:prstGeom prst="horizontalScroll">
            <a:avLst/>
          </a:prstGeom>
          <a:solidFill>
            <a:schemeClr val="accent1"/>
          </a:solidFill>
          <a:ln w="9525" cap="flat" cmpd="sng" algn="ctr">
            <a:solidFill>
              <a:schemeClr val="dk1"/>
            </a:solidFill>
            <a:prstDash val="solid"/>
            <a:round/>
            <a:headEnd type="none" w="med" len="med"/>
            <a:tailEnd type="none" w="med" len="med"/>
          </a:ln>
        </p:spPr>
        <p:txBody>
          <a:bodyPr vert="horz" wrap="square" lIns="91440" tIns="45720" rIns="91440" bIns="45720" numCol="1" rtlCol="0" anchor="t" anchorCtr="0" compatLnSpc="1"/>
          <a:lstStyle/>
          <a:p>
            <a:pPr eaLnBrk="1" latinLnBrk="1" hangingPunct="1"/>
            <a:endParaRPr lang="en-US" altLang="zh-CN" sz="10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latinLnBrk="1" hangingPunct="1"/>
            <a:r>
              <a:rPr lang="zh-CN" altLang="en-US" sz="26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资料</a:t>
            </a:r>
            <a:b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br>
            <a:b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电能是家庭生活中最常用和最为广泛的能源。我国的电能组成主要有水电、太阳能发电、风电、核电和火电</a:t>
            </a:r>
            <a:r>
              <a:rPr lang="en-US" altLang="zh-CN"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煤燃烧发出的电</a:t>
            </a:r>
            <a:r>
              <a:rPr lang="en-US" altLang="zh-CN"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1800"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br>
            <a:endParaRPr kumimoji="0" lang="zh-CN" altLang="en-US" sz="1800" b="0" i="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custDataLst>
              <p:tags r:id="rId7"/>
            </p:custDataLst>
          </p:nvPr>
        </p:nvSpPr>
        <p:spPr>
          <a:xfrm>
            <a:off x="107504" y="4373519"/>
            <a:ext cx="4950296" cy="337185"/>
          </a:xfrm>
          <a:prstGeom prst="rect">
            <a:avLst/>
          </a:prstGeom>
        </p:spPr>
        <p:txBody>
          <a:bodyPr wrap="square">
            <a:spAutoFit/>
          </a:bodyPr>
          <a:lstStyle/>
          <a:p>
            <a:r>
              <a:rPr lang="en-US" altLang="zh-CN"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（数据来自《中国电力行业年度发展报告</a:t>
            </a:r>
            <a:r>
              <a:rPr lang="en-US" altLang="zh-CN"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2018</a:t>
            </a:r>
            <a:r>
              <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bldLvl="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文本框 1"/>
          <p:cNvSpPr txBox="1"/>
          <p:nvPr/>
        </p:nvSpPr>
        <p:spPr>
          <a:xfrm>
            <a:off x="4260338" y="339502"/>
            <a:ext cx="3631179" cy="4507230"/>
          </a:xfrm>
          <a:prstGeom prst="rect">
            <a:avLst/>
          </a:prstGeom>
          <a:solidFill>
            <a:schemeClr val="accent4">
              <a:lumMod val="20000"/>
              <a:lumOff val="80000"/>
            </a:schemeClr>
          </a:solidFill>
          <a:ln w="25400" cmpd="sng">
            <a:solidFill>
              <a:schemeClr val="accent1">
                <a:shade val="50000"/>
                <a:alpha val="29000"/>
              </a:schemeClr>
            </a:solidFill>
            <a:prstDash val="solid"/>
          </a:ln>
          <a:effectLst>
            <a:outerShdw blurRad="50800" dist="38100" dir="2700000" algn="tl" rotWithShape="0">
              <a:prstClr val="black">
                <a:alpha val="40000"/>
              </a:prstClr>
            </a:outerShdw>
          </a:effectLst>
        </p:spPr>
        <p:txBody>
          <a:bodyPr wrap="square" lIns="269611" tIns="68594" rIns="269611" bIns="68594" rtlCol="0">
            <a:spAutoFit/>
          </a:bodyPr>
          <a:lstStyle/>
          <a:p>
            <a:pPr algn="ctr" fontAlgn="auto">
              <a:lnSpc>
                <a:spcPct val="100000"/>
              </a:lnSpc>
            </a:pPr>
            <a:r>
              <a:rPr sz="2600" dirty="0" err="1">
                <a:solidFill>
                  <a:schemeClr val="accent1"/>
                </a:solidFill>
                <a:latin typeface="微软雅黑" panose="020B0503020204020204" pitchFamily="34" charset="-122"/>
                <a:ea typeface="微软雅黑" panose="020B0503020204020204" pitchFamily="34" charset="-122"/>
                <a:cs typeface="楷体" panose="02010609060101010101" pitchFamily="49" charset="-122"/>
                <a:sym typeface="+mn-ea"/>
              </a:rPr>
              <a:t>我们为什么要关注能源问题</a:t>
            </a:r>
            <a:endParaRPr sz="26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sym typeface="+mn-ea"/>
            </a:endParaRPr>
          </a:p>
          <a:p>
            <a:pPr algn="l" fontAlgn="auto">
              <a:lnSpc>
                <a:spcPct val="100000"/>
              </a:lnSpc>
            </a:pPr>
            <a:endParaRPr lang="en-US" sz="42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sym typeface="+mn-ea"/>
            </a:endParaRPr>
          </a:p>
          <a:p>
            <a:pPr fontAlgn="auto">
              <a:lnSpc>
                <a:spcPct val="125000"/>
              </a:lnSpc>
            </a:pPr>
            <a:endParaRPr lang="en-US" altLang="zh-CN" sz="42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endParaRPr>
          </a:p>
          <a:p>
            <a:pPr fontAlgn="auto">
              <a:lnSpc>
                <a:spcPct val="125000"/>
              </a:lnSpc>
            </a:pPr>
            <a:endParaRPr lang="en-US" altLang="zh-CN" sz="42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endParaRPr>
          </a:p>
          <a:p>
            <a:pPr fontAlgn="auto">
              <a:lnSpc>
                <a:spcPct val="125000"/>
              </a:lnSpc>
            </a:pPr>
            <a:endParaRPr lang="en-US" altLang="zh-CN" sz="42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endParaRPr>
          </a:p>
          <a:p>
            <a:pPr fontAlgn="auto">
              <a:lnSpc>
                <a:spcPct val="125000"/>
              </a:lnSpc>
            </a:pPr>
            <a:endParaRPr lang="en-US" altLang="zh-CN" sz="4200" dirty="0">
              <a:solidFill>
                <a:schemeClr val="accent1"/>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3" name="文本框 2"/>
          <p:cNvSpPr txBox="1"/>
          <p:nvPr>
            <p:custDataLst>
              <p:tags r:id="rId3"/>
            </p:custDataLst>
          </p:nvPr>
        </p:nvSpPr>
        <p:spPr>
          <a:xfrm>
            <a:off x="4254902" y="1297591"/>
            <a:ext cx="3631179" cy="814070"/>
          </a:xfrm>
          <a:prstGeom prst="rect">
            <a:avLst/>
          </a:prstGeom>
          <a:noFill/>
        </p:spPr>
        <p:txBody>
          <a:bodyPr wrap="square" lIns="137187" tIns="68594" rIns="137187" bIns="68594" rtlCol="0">
            <a:spAutoFit/>
          </a:bodyPr>
          <a:lstStyle/>
          <a:p>
            <a:pPr algn="l" fontAlgn="auto">
              <a:lnSpc>
                <a:spcPct val="100000"/>
              </a:lnSpc>
            </a:pPr>
            <a:r>
              <a:rPr 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地</a:t>
            </a:r>
            <a:r>
              <a:rPr sz="22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球上的石油储量是有限的，将在几十年后枯竭</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custDataLst>
              <p:tags r:id="rId4"/>
            </p:custDataLst>
          </p:nvPr>
        </p:nvSpPr>
        <p:spPr>
          <a:xfrm>
            <a:off x="4260340" y="2012170"/>
            <a:ext cx="3631179" cy="2383790"/>
          </a:xfrm>
          <a:prstGeom prst="rect">
            <a:avLst/>
          </a:prstGeom>
          <a:noFill/>
        </p:spPr>
        <p:txBody>
          <a:bodyPr wrap="square" lIns="137187" tIns="68594" rIns="137187" bIns="68594" rtlCol="0">
            <a:spAutoFit/>
          </a:bodyPr>
          <a:lstStyle/>
          <a:p>
            <a:pPr lvl="0" fontAlgn="auto">
              <a:lnSpc>
                <a:spcPct val="125000"/>
              </a:lnSpc>
            </a:pP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使用的电能大部分</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由煤</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燃烧</a:t>
            </a:r>
            <a:r>
              <a:rPr sz="22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发电取得的</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煤燃烧发电</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要</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消</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耗</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淡</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水</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排</a:t>
            </a:r>
            <a:r>
              <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放污染物……</a:t>
            </a:r>
            <a:endPar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5"/>
            </p:custDataLst>
          </p:nvPr>
        </p:nvSpPr>
        <p:spPr>
          <a:xfrm rot="10800000" flipV="1">
            <a:off x="4317295" y="3651870"/>
            <a:ext cx="3517268" cy="982980"/>
          </a:xfrm>
          <a:prstGeom prst="rect">
            <a:avLst/>
          </a:prstGeom>
          <a:noFill/>
        </p:spPr>
        <p:txBody>
          <a:bodyPr wrap="square" lIns="137187" tIns="68594" rIns="137187" bIns="68594" rtlCol="0">
            <a:spAutoFit/>
          </a:bodyPr>
          <a:lstStyle/>
          <a:p>
            <a:pPr fontAlgn="auto">
              <a:lnSpc>
                <a:spcPct val="125000"/>
              </a:lnSpc>
            </a:pPr>
            <a:r>
              <a:rPr lang="en-US" altLang="zh-CN" sz="2200" dirty="0">
                <a:solidFill>
                  <a:schemeClr val="dk1"/>
                </a:solidFill>
                <a:latin typeface="微软雅黑" panose="020B0503020204020204" pitchFamily="34" charset="-122"/>
                <a:ea typeface="微软雅黑" panose="020B0503020204020204" pitchFamily="34" charset="-122"/>
                <a:cs typeface="楷体" panose="02010609060101010101" pitchFamily="49" charset="-122"/>
                <a:sym typeface="+mn-ea"/>
              </a:rPr>
              <a:t>3.</a:t>
            </a:r>
            <a:endParaRPr lang="en-US" altLang="zh-CN" sz="2200" dirty="0">
              <a:solidFill>
                <a:schemeClr val="dk1"/>
              </a:solidFill>
              <a:latin typeface="微软雅黑" panose="020B0503020204020204" pitchFamily="34" charset="-122"/>
              <a:ea typeface="微软雅黑" panose="020B0503020204020204" pitchFamily="34" charset="-122"/>
              <a:cs typeface="楷体" panose="02010609060101010101" pitchFamily="49" charset="-122"/>
            </a:endParaRPr>
          </a:p>
          <a:p>
            <a:pPr fontAlgn="auto">
              <a:lnSpc>
                <a:spcPct val="125000"/>
              </a:lnSpc>
            </a:pPr>
            <a:r>
              <a:rPr lang="en-US" altLang="zh-CN" sz="2200" dirty="0">
                <a:solidFill>
                  <a:schemeClr val="dk1"/>
                </a:solidFill>
                <a:latin typeface="微软雅黑" panose="020B0503020204020204" pitchFamily="34" charset="-122"/>
                <a:ea typeface="微软雅黑" panose="020B0503020204020204" pitchFamily="34" charset="-122"/>
                <a:cs typeface="楷体" panose="02010609060101010101" pitchFamily="49" charset="-122"/>
                <a:sym typeface="+mn-ea"/>
              </a:rPr>
              <a:t>4.</a:t>
            </a:r>
            <a:endParaRPr lang="en-US" altLang="zh-CN" sz="2200" dirty="0">
              <a:solidFill>
                <a:schemeClr val="dk1"/>
              </a:solidFill>
              <a:latin typeface="微软雅黑" panose="020B0503020204020204" pitchFamily="34" charset="-122"/>
              <a:ea typeface="微软雅黑" panose="020B0503020204020204" pitchFamily="34" charset="-122"/>
              <a:cs typeface="楷体" panose="02010609060101010101" pitchFamily="49" charset="-122"/>
              <a:sym typeface="+mn-ea"/>
            </a:endParaRPr>
          </a:p>
        </p:txBody>
      </p:sp>
      <p:pic>
        <p:nvPicPr>
          <p:cNvPr id="106" name="图片 105"/>
          <p:cNvPicPr/>
          <p:nvPr>
            <p:custDataLst>
              <p:tags r:id="rId6"/>
            </p:custDataLst>
          </p:nvPr>
        </p:nvPicPr>
        <p:blipFill>
          <a:blip r:embed="rId7"/>
          <a:stretch>
            <a:fillRect/>
          </a:stretch>
        </p:blipFill>
        <p:spPr>
          <a:xfrm>
            <a:off x="323850" y="915670"/>
            <a:ext cx="3690620" cy="2543810"/>
          </a:xfrm>
          <a:prstGeom prst="rect">
            <a:avLst/>
          </a:prstGeom>
          <a:noFill/>
          <a:ln w="9525">
            <a:noFill/>
          </a:ln>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467544" y="371486"/>
            <a:ext cx="4680520" cy="4465320"/>
          </a:xfrm>
          <a:prstGeom prst="rect">
            <a:avLst/>
          </a:prstGeom>
          <a:solidFill>
            <a:schemeClr val="accent4">
              <a:lumMod val="20000"/>
              <a:lumOff val="80000"/>
            </a:schemeClr>
          </a:solidFill>
          <a:ln w="25400" cmpd="sng">
            <a:solidFill>
              <a:schemeClr val="accent1">
                <a:alpha val="56000"/>
              </a:schemeClr>
            </a:solidFill>
            <a:prstDash val="solid"/>
          </a:ln>
          <a:effectLst>
            <a:outerShdw blurRad="50800" dist="38100" dir="2700000" algn="tl" rotWithShape="0">
              <a:prstClr val="black">
                <a:alpha val="40000"/>
              </a:prstClr>
            </a:outerShdw>
          </a:effectLst>
        </p:spPr>
        <p:txBody>
          <a:bodyPr wrap="square" lIns="269611" tIns="68594" rIns="269611" bIns="68594" rtlCol="0">
            <a:spAutoFit/>
          </a:bodyPr>
          <a:lstStyle/>
          <a:p>
            <a:pPr algn="l" fontAlgn="auto">
              <a:lnSpc>
                <a:spcPct val="125000"/>
              </a:lnSpc>
            </a:pP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许多科学家研究发现，在人类过度消耗煤、石油和天然气等化石能源的过程中，大大增加了大气中二氧化碳等气体的含量，这些增加的二氧化碳气体会使地表附近的大气温度上升。这种增温效果类似栽培植物的温室，被称作</a:t>
            </a:r>
            <a:r>
              <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5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温室效应</a:t>
            </a:r>
            <a:r>
              <a:rPr lang="en-US" altLang="zh-CN"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5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3797" r="24280"/>
          <a:stretch>
            <a:fillRect/>
          </a:stretch>
        </p:blipFill>
        <p:spPr>
          <a:xfrm>
            <a:off x="5436096" y="1275606"/>
            <a:ext cx="2390818" cy="3377552"/>
          </a:xfrm>
          <a:prstGeom prst="rect">
            <a:avLst/>
          </a:prstGeom>
          <a:ln>
            <a:noFill/>
          </a:ln>
          <a:effectLst>
            <a:softEdge rad="112500"/>
          </a:effectLst>
        </p:spPr>
      </p:pic>
      <p:sp>
        <p:nvSpPr>
          <p:cNvPr id="5" name="矩形 4"/>
          <p:cNvSpPr/>
          <p:nvPr/>
        </p:nvSpPr>
        <p:spPr>
          <a:xfrm>
            <a:off x="6156176" y="627534"/>
            <a:ext cx="894080" cy="521970"/>
          </a:xfrm>
          <a:prstGeom prst="rect">
            <a:avLst/>
          </a:prstGeom>
        </p:spPr>
        <p:txBody>
          <a:bodyPr wrap="none">
            <a:spAutoFit/>
          </a:bodyPr>
          <a:lstStyle/>
          <a:p>
            <a:r>
              <a:rPr lang="zh-CN" altLang="en-US" sz="2800" dirty="0">
                <a:solidFill>
                  <a:schemeClr val="accent1"/>
                </a:solidFill>
                <a:latin typeface="微软雅黑" panose="020B0503020204020204" pitchFamily="34" charset="-122"/>
                <a:ea typeface="微软雅黑" panose="020B0503020204020204" pitchFamily="34" charset="-122"/>
              </a:rPr>
              <a:t>资料</a:t>
            </a:r>
            <a:endParaRPr lang="zh-CN" altLang="en-US" sz="2800" dirty="0">
              <a:solidFill>
                <a:schemeClr val="accent1"/>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任意形状 8"/>
          <p:cNvSpPr/>
          <p:nvPr userDrawn="1">
            <p:custDataLst>
              <p:tags r:id="rId1"/>
            </p:custDataLst>
          </p:nvPr>
        </p:nvSpPr>
        <p:spPr>
          <a:xfrm>
            <a:off x="7295319" y="-3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2"/>
            </p:custDataLst>
          </p:nvPr>
        </p:nvSpPr>
        <p:spPr>
          <a:xfrm rot="10800000">
            <a:off x="0" y="4110038"/>
            <a:ext cx="1059656" cy="103346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015"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5" name="文本框 4"/>
          <p:cNvSpPr txBox="1"/>
          <p:nvPr/>
        </p:nvSpPr>
        <p:spPr>
          <a:xfrm>
            <a:off x="737870" y="194310"/>
            <a:ext cx="2088515" cy="730885"/>
          </a:xfrm>
          <a:prstGeom prst="rect">
            <a:avLst/>
          </a:prstGeom>
          <a:noFill/>
        </p:spPr>
        <p:txBody>
          <a:bodyPr wrap="square" rtlCol="0">
            <a:spAutoFit/>
          </a:bodyPr>
          <a:lstStyle/>
          <a:p>
            <a:pPr algn="just" eaLnBrk="1" hangingPunct="1">
              <a:lnSpc>
                <a:spcPct val="130000"/>
              </a:lnSpc>
            </a:pPr>
            <a:r>
              <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探  索</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3"/>
            </p:custDataLst>
          </p:nvPr>
        </p:nvSpPr>
        <p:spPr>
          <a:xfrm>
            <a:off x="1233282" y="969850"/>
            <a:ext cx="3027680" cy="521970"/>
          </a:xfrm>
          <a:prstGeom prst="rect">
            <a:avLst/>
          </a:prstGeom>
          <a:noFill/>
        </p:spPr>
        <p:txBody>
          <a:bodyPr wrap="none" rtlCol="0">
            <a:spAutoFit/>
          </a:bodyPr>
          <a:lstStyle>
            <a:defPPr>
              <a:defRPr lang="ko-KR"/>
            </a:defPPr>
            <a:lvl1pPr>
              <a:defRPr sz="2800" b="1">
                <a:latin typeface="+mj-ea"/>
                <a:ea typeface="+mj-ea"/>
              </a:defRPr>
            </a:lvl1pPr>
          </a:lstStyle>
          <a:p>
            <a:r>
              <a:rPr lang="zh-CN" altLang="en-US" dirty="0">
                <a:solidFill>
                  <a:schemeClr val="dk1"/>
                </a:solidFill>
                <a:latin typeface="微软雅黑" panose="020B0503020204020204" pitchFamily="34" charset="-122"/>
                <a:ea typeface="微软雅黑" panose="020B0503020204020204" pitchFamily="34" charset="-122"/>
              </a:rPr>
              <a:t>模拟温室效应实验</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14" name="椭圆 13"/>
          <p:cNvSpPr/>
          <p:nvPr>
            <p:custDataLst>
              <p:tags r:id="rId4"/>
            </p:custDataLst>
          </p:nvPr>
        </p:nvSpPr>
        <p:spPr>
          <a:xfrm>
            <a:off x="774891" y="1043140"/>
            <a:ext cx="458391" cy="451153"/>
          </a:xfrm>
          <a:prstGeom prst="ellipse">
            <a:avLst/>
          </a:prstGeom>
          <a:solidFill>
            <a:srgbClr val="9FD5E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rPr>
              <a:t>2</a:t>
            </a:r>
            <a:endParaRPr lang="en-US" altLang="zh-CN" sz="2800" noProof="1">
              <a:solidFill>
                <a:schemeClr val="dk1">
                  <a:lumMod val="85000"/>
                  <a:lumOff val="1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1328506"/>
            <a:ext cx="2456296" cy="163978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605" y="3287350"/>
            <a:ext cx="2210238" cy="1475516"/>
          </a:xfrm>
          <a:prstGeom prst="rect">
            <a:avLst/>
          </a:prstGeom>
        </p:spPr>
      </p:pic>
      <p:pic>
        <p:nvPicPr>
          <p:cNvPr id="12" name="图片 11" descr="QQ图片20201025103650"/>
          <p:cNvPicPr>
            <a:picLocks noChangeAspect="1"/>
          </p:cNvPicPr>
          <p:nvPr/>
        </p:nvPicPr>
        <p:blipFill>
          <a:blip r:embed="rId7" cstate="print"/>
          <a:stretch>
            <a:fillRect/>
          </a:stretch>
        </p:blipFill>
        <p:spPr>
          <a:xfrm>
            <a:off x="7731075" y="1347613"/>
            <a:ext cx="1132767" cy="1939737"/>
          </a:xfrm>
          <a:prstGeom prst="rect">
            <a:avLst/>
          </a:prstGeom>
        </p:spPr>
      </p:pic>
      <p:sp>
        <p:nvSpPr>
          <p:cNvPr id="13" name="文本框 12"/>
          <p:cNvSpPr txBox="1"/>
          <p:nvPr/>
        </p:nvSpPr>
        <p:spPr>
          <a:xfrm>
            <a:off x="338516" y="1696570"/>
            <a:ext cx="6259661" cy="2675890"/>
          </a:xfrm>
          <a:prstGeom prst="rect">
            <a:avLst/>
          </a:prstGeom>
          <a:noFill/>
        </p:spPr>
        <p:txBody>
          <a:bodyPr wrap="square" lIns="137187" tIns="68594" rIns="137187" bIns="68594" rtlCol="0">
            <a:spAutoFit/>
          </a:bodyPr>
          <a:lstStyle/>
          <a:p>
            <a:pPr algn="l" fontAlgn="auto">
              <a:lnSpc>
                <a:spcPct val="150000"/>
              </a:lnSpc>
            </a:pPr>
            <a:r>
              <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将一支温度计装入密封袋内，封好口袋。</a:t>
            </a:r>
            <a:endPar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fontAlgn="auto">
              <a:lnSpc>
                <a:spcPct val="150000"/>
              </a:lnSpc>
            </a:pPr>
            <a:r>
              <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把装入密封袋的温度计和另一支温度计并排同时放置在阳光下。</a:t>
            </a:r>
            <a:endPar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pPr>
            <a:r>
              <a:rPr lang="en-US" altLang="zh-CN"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按照记录表的时间间隔观察两支温度计的读数变化，同时将观察到的数据记录下来。</a:t>
            </a:r>
            <a:endParaRPr lang="zh-CN" altLang="en-US" sz="2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tags/tag1.xml><?xml version="1.0" encoding="utf-8"?>
<p:tagLst xmlns:p="http://schemas.openxmlformats.org/presentationml/2006/main">
  <p:tag name="AS_UNIQUEID" val="256"/>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34.xml><?xml version="1.0" encoding="utf-8"?>
<p:tagLst xmlns:p="http://schemas.openxmlformats.org/presentationml/2006/main">
  <p:tag name="KSO_WM_SPECIAL_SOURCE" val="bdnul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37.xml><?xml version="1.0" encoding="utf-8"?>
<p:tagLst xmlns:p="http://schemas.openxmlformats.org/presentationml/2006/main">
  <p:tag name="AS_UNIQUEID" val="376"/>
</p:tagLst>
</file>

<file path=ppt/tags/tag138.xml><?xml version="1.0" encoding="utf-8"?>
<p:tagLst xmlns:p="http://schemas.openxmlformats.org/presentationml/2006/main">
  <p:tag name="AS_UNIQUEID" val="377"/>
</p:tagLst>
</file>

<file path=ppt/tags/tag139.xml><?xml version="1.0" encoding="utf-8"?>
<p:tagLst xmlns:p="http://schemas.openxmlformats.org/presentationml/2006/main">
  <p:tag name="AS_UNIQUEID" val="379"/>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AS_UNIQUEID" val="380"/>
</p:tagLst>
</file>

<file path=ppt/tags/tag141.xml><?xml version="1.0" encoding="utf-8"?>
<p:tagLst xmlns:p="http://schemas.openxmlformats.org/presentationml/2006/main">
  <p:tag name="KSO_WM_SLIDE_BK_DARK_LIGHT" val=""/>
  <p:tag name="KSO_WM_SLIDE_BACKGROUND_TYPE" val="general"/>
  <p:tag name="KSO_WM_SPECIAL_SOURCE" val="bdnull"/>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AS_UNIQUEID" val="388"/>
</p:tagLst>
</file>

<file path=ppt/tags/tag145.xml><?xml version="1.0" encoding="utf-8"?>
<p:tagLst xmlns:p="http://schemas.openxmlformats.org/presentationml/2006/main">
  <p:tag name="AS_UNIQUEID" val="390"/>
</p:tagLst>
</file>

<file path=ppt/tags/tag146.xml><?xml version="1.0" encoding="utf-8"?>
<p:tagLst xmlns:p="http://schemas.openxmlformats.org/presentationml/2006/main">
  <p:tag name="AS_UNIQUEID" val="391"/>
</p:tagLst>
</file>

<file path=ppt/tags/tag147.xml><?xml version="1.0" encoding="utf-8"?>
<p:tagLst xmlns:p="http://schemas.openxmlformats.org/presentationml/2006/main">
  <p:tag name="AS_UNIQUEID" val="392"/>
</p:tagLst>
</file>

<file path=ppt/tags/tag148.xml><?xml version="1.0" encoding="utf-8"?>
<p:tagLst xmlns:p="http://schemas.openxmlformats.org/presentationml/2006/main">
  <p:tag name="KSO_WM_SLIDE_BK_DARK_LIGHT" val=""/>
  <p:tag name="KSO_WM_SLIDE_BACKGROUND_TYPE" val="general"/>
  <p:tag name="KSO_WM_SPECIAL_SOURCE" val="bdnull"/>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1.xml><?xml version="1.0" encoding="utf-8"?>
<p:tagLst xmlns:p="http://schemas.openxmlformats.org/presentationml/2006/main">
  <p:tag name="AS_UNIQUEID" val="394"/>
</p:tagLst>
</file>

<file path=ppt/tags/tag152.xml><?xml version="1.0" encoding="utf-8"?>
<p:tagLst xmlns:p="http://schemas.openxmlformats.org/presentationml/2006/main">
  <p:tag name="AS_UNIQUEID" val="396"/>
</p:tagLst>
</file>

<file path=ppt/tags/tag153.xml><?xml version="1.0" encoding="utf-8"?>
<p:tagLst xmlns:p="http://schemas.openxmlformats.org/presentationml/2006/main">
  <p:tag name="AS_UNIQUEID" val="400"/>
</p:tagLst>
</file>

<file path=ppt/tags/tag154.xml><?xml version="1.0" encoding="utf-8"?>
<p:tagLst xmlns:p="http://schemas.openxmlformats.org/presentationml/2006/main">
  <p:tag name="KSO_WM_SLIDE_BK_DARK_LIGHT" val=""/>
  <p:tag name="KSO_WM_SLIDE_BACKGROUND_TYPE" val="general"/>
  <p:tag name="KSO_WM_SPECIAL_SOURCE" val="bdnull"/>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9.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SLIDE_BK_DARK_LIGHT" val=""/>
  <p:tag name="KSO_WM_SLIDE_BACKGROUND_TYPE" val="general"/>
  <p:tag name="KSO_WM_SPECIAL_SOURCE" val="bdnull"/>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6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K_DARK_LIGHT" val=""/>
  <p:tag name="KSO_WM_SLIDE_BACKGROUND_TYPE" val="general"/>
  <p:tag name="KSO_WM_SPECIAL_SOURCE" val="bdnull"/>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AS_UNIQUEID" val="47"/>
  <p:tag name="KSO_WM_UNIT_PLACING_PICTURE_USER_VIEWPORT" val="{&quot;height&quot;:5407,&quot;width&quot;:7299}"/>
</p:tagLst>
</file>

<file path=ppt/tags/tag177.xml><?xml version="1.0" encoding="utf-8"?>
<p:tagLst xmlns:p="http://schemas.openxmlformats.org/presentationml/2006/main">
  <p:tag name="KSO_WM_SLIDE_BK_DARK_LIGHT" val=""/>
  <p:tag name="KSO_WM_SLIDE_BACKGROUND_TYPE" val="general"/>
  <p:tag name="KSO_WM_SPECIAL_SOURCE" val="bdnull"/>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FILL_FORE_SCHEMECOLOR_INDEX_BRIGHTNESS" val="0.8"/>
  <p:tag name="KSO_WM_UNIT_FILL_FORE_SCHEMECOLOR_INDEX" val="8"/>
  <p:tag name="KSO_WM_UNIT_FILL_TYPE" val="1"/>
  <p:tag name="KSO_WM_UNIT_LINE_FORE_SCHEMECOLOR_INDEX_BRIGHTNESS" val="0"/>
  <p:tag name="KSO_WM_UNIT_LINE_FORE_SCHEMECOLOR_INDEX" val="5"/>
  <p:tag name="KSO_WM_UNIT_LINE_FILL_TYPE" val="2"/>
</p:tagLst>
</file>

<file path=ppt/tags/tag181.xml><?xml version="1.0" encoding="utf-8"?>
<p:tagLst xmlns:p="http://schemas.openxmlformats.org/presentationml/2006/main">
  <p:tag name="KSO_WM_SLIDE_BK_DARK_LIGHT" val=""/>
  <p:tag name="KSO_WM_SLIDE_BACKGROUND_TYPE" val="general"/>
  <p:tag name="KSO_WM_SPECIAL_SOURCE" val="bdnull"/>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86.xml><?xml version="1.0" encoding="utf-8"?>
<p:tagLst xmlns:p="http://schemas.openxmlformats.org/presentationml/2006/main">
  <p:tag name="KSO_WM_SLIDE_BK_DARK_LIGHT" val=""/>
  <p:tag name="KSO_WM_SLIDE_BACKGROUND_TYPE" val="general"/>
  <p:tag name="KSO_WM_SPECIAL_SOURCE" val="bdnull"/>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91.xml><?xml version="1.0" encoding="utf-8"?>
<p:tagLst xmlns:p="http://schemas.openxmlformats.org/presentationml/2006/main">
  <p:tag name="KSO_WM_SLIDE_BK_DARK_LIGHT" val=""/>
  <p:tag name="KSO_WM_SLIDE_BACKGROUND_TYPE" val="general"/>
  <p:tag name="KSO_WM_SPECIAL_SOURCE" val="bdnull"/>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4.xml><?xml version="1.0" encoding="utf-8"?>
<p:tagLst xmlns:p="http://schemas.openxmlformats.org/presentationml/2006/main">
  <p:tag name="KSO_WM_UNIT_TABLE_BEAUTIFY" val="smartTable{8bdda3fc-3b8b-45b9-9638-34c5ccdb454b}"/>
  <p:tag name="TABLE_ENDDRAG_ORIGIN_RECT" val="575*327"/>
  <p:tag name="TABLE_ENDDRAG_RECT" val="213*186*575*327"/>
</p:tagLst>
</file>

<file path=ppt/tags/tag195.xml><?xml version="1.0" encoding="utf-8"?>
<p:tagLst xmlns:p="http://schemas.openxmlformats.org/presentationml/2006/main">
  <p:tag name="KSO_WM_SLIDE_BK_DARK_LIGHT" val=""/>
  <p:tag name="KSO_WM_SLIDE_BACKGROUND_TYPE" val="general"/>
  <p:tag name="KSO_WM_SPECIAL_SOURCE" val="bdnull"/>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xml><?xml version="1.0" encoding="utf-8"?>
<p:tagLst xmlns:p="http://schemas.openxmlformats.org/presentationml/2006/main">
  <p:tag name="AS_UNIQUEID" val="257"/>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SLIDE_BK_DARK_LIGHT" val=""/>
  <p:tag name="KSO_WM_SLIDE_BACKGROUND_TYPE" val="general"/>
  <p:tag name="KSO_WM_SPECIAL_SOURCE" val="bdnull"/>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FILL_FORE_SCHEMECOLOR_INDEX_BRIGHTNESS" val="0.8"/>
  <p:tag name="KSO_WM_UNIT_FILL_FORE_SCHEMECOLOR_INDEX" val="8"/>
  <p:tag name="KSO_WM_UNIT_FILL_TYPE" val="1"/>
  <p:tag name="KSO_WM_UNIT_LINE_FORE_SCHEMECOLOR_INDEX_BRIGHTNESS" val="0"/>
  <p:tag name="KSO_WM_UNIT_LINE_FORE_SCHEMECOLOR_INDEX" val="5"/>
  <p:tag name="KSO_WM_UNIT_LINE_FILL_TYPE" val="2"/>
</p:tagLst>
</file>

<file path=ppt/tags/tag208.xml><?xml version="1.0" encoding="utf-8"?>
<p:tagLst xmlns:p="http://schemas.openxmlformats.org/presentationml/2006/main">
  <p:tag name="KSO_WM_UNIT_LINE_FORE_SCHEMECOLOR_INDEX_BRIGHTNESS" val="0"/>
  <p:tag name="KSO_WM_UNIT_LINE_FORE_SCHEMECOLOR_INDEX" val="8"/>
  <p:tag name="KSO_WM_UNIT_LINE_FILL_TYPE" val="2"/>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SLIDE_BK_DARK_LIGHT" val=""/>
  <p:tag name="KSO_WM_SLIDE_BACKGROUND_TYPE" val="general"/>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SLIDE_BK_DARK_LIGHT" val=""/>
  <p:tag name="KSO_WM_SLIDE_BACKGROUND_TYPE" val="general"/>
  <p:tag name="KSO_WM_SPECIAL_SOURCE" val="bdnull"/>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9.xml><?xml version="1.0" encoding="utf-8"?>
<p:tagLst xmlns:p="http://schemas.openxmlformats.org/presentationml/2006/main">
  <p:tag name="AS_UNIQUEID" val="235"/>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SLIDE_BK_DARK_LIGHT" val=""/>
  <p:tag name="KSO_WM_SLIDE_BACKGROUND_TYPE" val="general"/>
  <p:tag name="KSO_WM_SPECIAL_SOURCE" val="bdnull"/>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SLIDE_BK_DARK_LIGHT" val=""/>
  <p:tag name="KSO_WM_SLIDE_BACKGROUND_TYPE" val="general"/>
  <p:tag name="KSO_WM_SPECIAL_SOURCE" val="bdnull"/>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KSO_WM_SLIDE_BK_DARK_LIGHT" val=""/>
  <p:tag name="KSO_WM_SLIDE_BACKGROUND_TYPE" val="general"/>
  <p:tag name="KSO_WM_SPECIAL_SOURCE" val="bdnull"/>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SLIDE_BK_DARK_LIGHT" val=""/>
  <p:tag name="KSO_WM_SLIDE_BACKGROUND_TYPE" val="general"/>
  <p:tag name="KSO_WM_SPECIAL_SOURCE" val="bdnull"/>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3.xml><?xml version="1.0" encoding="utf-8"?>
<p:tagLst xmlns:p="http://schemas.openxmlformats.org/presentationml/2006/main">
  <p:tag name="KSO_WM_SLIDE_BK_DARK_LIGHT" val=""/>
  <p:tag name="KSO_WM_SLIDE_BACKGROUND_TYPE" val="general"/>
  <p:tag name="KSO_WM_SPECIAL_SOURCE" val="bdnull"/>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SLIDE_BK_DARK_LIGHT" val=""/>
  <p:tag name="KSO_WM_SLIDE_BACKGROUND_TYPE" val="general"/>
  <p:tag name="KSO_WM_SPECIAL_SOURCE" val="bdnull"/>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SLIDE_BK_DARK_LIGHT" val=""/>
  <p:tag name="KSO_WM_SLIDE_BACKGROUND_TYPE" val="general"/>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2.xml><?xml version="1.0" encoding="utf-8"?>
<p:tagLst xmlns:p="http://schemas.openxmlformats.org/presentationml/2006/main">
  <p:tag name="KSO_WM_SLIDE_BK_DARK_LIGHT" val=""/>
  <p:tag name="KSO_WM_SLIDE_BACKGROUND_TYPE" val="general"/>
  <p:tag name="KSO_WM_SPECIAL_SOURCE" val="bdnull"/>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SLIDE_BK_DARK_LIGHT" val=""/>
  <p:tag name="KSO_WM_SLIDE_BACKGROUND_TYPE" val="general"/>
  <p:tag name="KSO_WM_SPECIAL_SOURCE" val="bdnull"/>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8.xml><?xml version="1.0" encoding="utf-8"?>
<p:tagLst xmlns:p="http://schemas.openxmlformats.org/presentationml/2006/main">
  <p:tag name="KSO_WM_SLIDE_BK_DARK_LIGHT" val=""/>
  <p:tag name="KSO_WM_SLIDE_BACKGROUND_TYPE" val="general"/>
  <p:tag name="KSO_WM_SPECIAL_SOURCE" val="bdnull"/>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1.xml><?xml version="1.0" encoding="utf-8"?>
<p:tagLst xmlns:p="http://schemas.openxmlformats.org/presentationml/2006/main">
  <p:tag name="KSO_WM_SLIDE_BK_DARK_LIGHT" val=""/>
  <p:tag name="KSO_WM_SLIDE_BACKGROUND_TYPE" val="general"/>
  <p:tag name="KSO_WM_SPECIAL_SOURCE" val="bdnull"/>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4.xml><?xml version="1.0" encoding="utf-8"?>
<p:tagLst xmlns:p="http://schemas.openxmlformats.org/presentationml/2006/main">
  <p:tag name="KSO_WM_SLIDE_BK_DARK_LIGHT" val=""/>
  <p:tag name="KSO_WM_SLIDE_BACKGROUND_TYPE" val="general"/>
  <p:tag name="KSO_WM_SPECIAL_SOURCE" val="bdnull"/>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7.xml><?xml version="1.0" encoding="utf-8"?>
<p:tagLst xmlns:p="http://schemas.openxmlformats.org/presentationml/2006/main">
  <p:tag name="KSO_WM_SLIDE_BK_DARK_LIGHT" val=""/>
  <p:tag name="KSO_WM_SLIDE_BACKGROUND_TYPE" val="general"/>
  <p:tag name="KSO_WM_SPECIAL_SOURCE" val="bdnull"/>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SLIDE_BK_DARK_LIGHT" val=""/>
  <p:tag name="KSO_WM_SLIDE_BACKGROUND_TYPE" val="general"/>
  <p:tag name="KSO_WM_SPECIAL_SOURCE" val="bdnull"/>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3.xml><?xml version="1.0" encoding="utf-8"?>
<p:tagLst xmlns:p="http://schemas.openxmlformats.org/presentationml/2006/main">
  <p:tag name="KSO_WM_SLIDE_BK_DARK_LIGHT" val=""/>
  <p:tag name="KSO_WM_SLIDE_BACKGROUND_TYPE" val="general"/>
  <p:tag name="KSO_WM_SPECIAL_SOURCE" val="bdnull"/>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6.xml><?xml version="1.0" encoding="utf-8"?>
<p:tagLst xmlns:p="http://schemas.openxmlformats.org/presentationml/2006/main">
  <p:tag name="KSO_WM_SLIDE_BK_DARK_LIGHT" val=""/>
  <p:tag name="KSO_WM_SLIDE_BACKGROUND_TYPE" val="general"/>
  <p:tag name="KSO_WM_SPECIAL_SOURCE" val="bdnull"/>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9.xml><?xml version="1.0" encoding="utf-8"?>
<p:tagLst xmlns:p="http://schemas.openxmlformats.org/presentationml/2006/main">
  <p:tag name="KSO_WM_SLIDE_BK_DARK_LIGHT" val=""/>
  <p:tag name="KSO_WM_SLIDE_BACKGROUND_TYPE" val="general"/>
  <p:tag name="KSO_WM_SPECIAL_SOURCE" val="bdnul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2.xml><?xml version="1.0" encoding="utf-8"?>
<p:tagLst xmlns:p="http://schemas.openxmlformats.org/presentationml/2006/main">
  <p:tag name="KSO_WM_SLIDE_BK_DARK_LIGHT" val=""/>
  <p:tag name="KSO_WM_SLIDE_BACKGROUND_TYPE" val="general"/>
  <p:tag name="KSO_WM_SPECIAL_SOURCE" val="bdnull"/>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5.xml><?xml version="1.0" encoding="utf-8"?>
<p:tagLst xmlns:p="http://schemas.openxmlformats.org/presentationml/2006/main">
  <p:tag name="KSO_WM_SLIDE_BK_DARK_LIGHT" val=""/>
  <p:tag name="KSO_WM_SLIDE_BACKGROUND_TYPE" val="general"/>
  <p:tag name="KSO_WM_SPECIAL_SOURCE" val="bdnull"/>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78.xml><?xml version="1.0" encoding="utf-8"?>
<p:tagLst xmlns:p="http://schemas.openxmlformats.org/presentationml/2006/main">
  <p:tag name="KSO_WM_SLIDE_BK_DARK_LIGHT" val=""/>
  <p:tag name="KSO_WM_SLIDE_BACKGROUND_TYPE" val="general"/>
  <p:tag name="KSO_WM_SPECIAL_SOURCE" val="bdnull"/>
</p:tagLst>
</file>

<file path=ppt/tags/tag279.xml><?xml version="1.0" encoding="utf-8"?>
<p:tagLst xmlns:p="http://schemas.openxmlformats.org/presentationml/2006/main">
  <p:tag name="KSO_WM_SPECIAL_SOURCE" val="bdnul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SPECIAL_SOURCE" val="bdnull"/>
</p:tagLst>
</file>

<file path=ppt/tags/tag281.xml><?xml version="1.0" encoding="utf-8"?>
<p:tagLst xmlns:p="http://schemas.openxmlformats.org/presentationml/2006/main">
  <p:tag name="KSO_DOCER_TEMPLATE_OPEN_ONCE_MARK" val="1"/>
  <p:tag name="commondata" val="eyJjb3VudCI6MSwiaGRpZCI6ImUyMmRkNTQ4OGEwNDQ2NzljM2Y4ZDllMWUzMmU2ZTU5IiwidXNlckNvdW50IjoxfQ=="/>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AS_UNIQUEID" val="258"/>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AS_UNIQUEID" val="259"/>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AS_UNIQUEID" val="26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c57fc80-2d47-4c53-a471-a6c8ab842ecc}"/>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2c87621-9624-4f00-9383-1cbc02c8fca0}"/>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디자인 사용자 지정">
  <a:themeElements>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自定义 3">
      <a:majorFont>
        <a:latin typeface="Times New Roman"/>
        <a:ea typeface="黑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1" hangingPunct="1">
          <a:lnSpc>
            <a:spcPct val="100000"/>
          </a:lnSpc>
          <a:spcBef>
            <a:spcPct val="0"/>
          </a:spcBef>
          <a:spcAft>
            <a:spcPct val="0"/>
          </a:spcAft>
          <a:buClrTx/>
          <a:buSzTx/>
          <a:buFontTx/>
          <a:buNone/>
          <a:defRPr kumimoji="0" lang="ko-KR" sz="18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1" hangingPunct="1">
          <a:lnSpc>
            <a:spcPct val="100000"/>
          </a:lnSpc>
          <a:spcBef>
            <a:spcPct val="0"/>
          </a:spcBef>
          <a:spcAft>
            <a:spcPct val="0"/>
          </a:spcAft>
          <a:buClrTx/>
          <a:buSzTx/>
          <a:buFontTx/>
          <a:buNone/>
          <a:defRPr kumimoji="0" lang="ko-KR" sz="1800" b="0" i="0" u="none" strike="noStrike" cap="none" normalizeH="0" baseline="0" smtClean="0">
            <a:ln>
              <a:noFill/>
            </a:ln>
            <a:solidFill>
              <a:schemeClr val="tx1"/>
            </a:solidFill>
            <a:effectLst/>
            <a:latin typeface="Gulim" panose="020B0600000101010101" pitchFamily="34" charset="-127"/>
            <a:ea typeface="Gulim" panose="020B0600000101010101" pitchFamily="34"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choco</Template>
  <TotalTime>0</TotalTime>
  <Words>1157</Words>
  <Application>WPS 演示</Application>
  <PresentationFormat>全屏显示(16:9)</PresentationFormat>
  <Paragraphs>151</Paragraphs>
  <Slides>36</Slides>
  <Notes>1</Notes>
  <HiddenSlides>0</HiddenSlides>
  <MMClips>1</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36</vt:i4>
      </vt:variant>
    </vt:vector>
  </HeadingPairs>
  <TitlesOfParts>
    <vt:vector size="50" baseType="lpstr">
      <vt:lpstr>Arial</vt:lpstr>
      <vt:lpstr>宋体</vt:lpstr>
      <vt:lpstr>Wingdings</vt:lpstr>
      <vt:lpstr>Gulim</vt:lpstr>
      <vt:lpstr>Malgun Gothic</vt:lpstr>
      <vt:lpstr>Times New Roman</vt:lpstr>
      <vt:lpstr>微软雅黑</vt:lpstr>
      <vt:lpstr>Calibri</vt:lpstr>
      <vt:lpstr>Calibri Light</vt:lpstr>
      <vt:lpstr>楷体</vt:lpstr>
      <vt:lpstr>Arial Unicode MS</vt:lpstr>
      <vt:lpstr>디자인 사용자 지정</vt:lpstr>
      <vt:lpstr>2_Office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Laura</cp:lastModifiedBy>
  <cp:revision>6</cp:revision>
  <dcterms:created xsi:type="dcterms:W3CDTF">2022-02-12T09:51:00Z</dcterms:created>
  <dcterms:modified xsi:type="dcterms:W3CDTF">2024-07-01T10:56:48Z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CCF8DE7CD919466E9192FD43339D7961_11</vt:lpwstr>
  </property>
  <property fmtid="{D5CDD505-2E9C-101B-9397-08002B2CF9AE}" pid="4" name="KSOTemplateUUID">
    <vt:lpwstr>v1.0_mb_lq8pmWIAeQ1cL2oy/T4Xjg==</vt:lpwstr>
  </property>
</Properties>
</file>